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28DE6-F31F-4C83-9E24-7CE57756FAB2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98F7-0A24-481A-B486-8EACB3588CB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059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638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718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77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74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0025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428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2078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162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265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874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93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2959-81DF-4476-8F16-797CDA4CAC9C}" type="datetimeFigureOut">
              <a:rPr lang="da-DK" smtClean="0"/>
              <a:t>16-04-2018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B05F-053C-4394-B792-565DB774082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626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andicap.randers.dk/aktivitet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Status på mere fritidsliv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da-DK" dirty="0"/>
          </a:p>
          <a:p>
            <a:r>
              <a:rPr lang="da-DK" dirty="0"/>
              <a:t>I skal høre om: </a:t>
            </a:r>
          </a:p>
          <a:p>
            <a:r>
              <a:rPr lang="da-DK" dirty="0"/>
              <a:t>Ex på aktiviteter </a:t>
            </a:r>
          </a:p>
          <a:p>
            <a:r>
              <a:rPr lang="da-DK" dirty="0"/>
              <a:t>Ex på samarbejder</a:t>
            </a:r>
          </a:p>
          <a:p>
            <a:r>
              <a:rPr lang="da-DK" dirty="0"/>
              <a:t>Ex på borgerinvolvering 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709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 på aktiviteter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a-DK" dirty="0">
                <a:hlinkClick r:id="rId2"/>
              </a:rPr>
              <a:t>https://handicap.randers.dk/aktiviteter</a:t>
            </a:r>
            <a:r>
              <a:rPr lang="da-DK" dirty="0"/>
              <a:t> </a:t>
            </a:r>
          </a:p>
          <a:p>
            <a:pPr lvl="1"/>
            <a:r>
              <a:rPr lang="da-DK" dirty="0"/>
              <a:t>Suppleres med info på papir. </a:t>
            </a:r>
          </a:p>
          <a:p>
            <a:endParaRPr lang="da-DK" dirty="0"/>
          </a:p>
          <a:p>
            <a:r>
              <a:rPr lang="da-DK" dirty="0"/>
              <a:t>Ex på aktiviteter: </a:t>
            </a:r>
          </a:p>
          <a:p>
            <a:r>
              <a:rPr lang="da-DK" dirty="0"/>
              <a:t>Kurser </a:t>
            </a:r>
          </a:p>
          <a:p>
            <a:r>
              <a:rPr lang="da-DK" dirty="0"/>
              <a:t>Madlavning og andre hold på </a:t>
            </a:r>
            <a:r>
              <a:rPr lang="da-DK" dirty="0" err="1"/>
              <a:t>Hjernecentet</a:t>
            </a:r>
            <a:endParaRPr lang="da-DK" dirty="0"/>
          </a:p>
          <a:p>
            <a:r>
              <a:rPr lang="da-DK" dirty="0"/>
              <a:t>Mandecafe </a:t>
            </a:r>
          </a:p>
          <a:p>
            <a:r>
              <a:rPr lang="da-DK" dirty="0"/>
              <a:t>Søndagscafe </a:t>
            </a:r>
          </a:p>
          <a:p>
            <a:r>
              <a:rPr lang="da-DK" dirty="0"/>
              <a:t>Besøgsvenner</a:t>
            </a:r>
          </a:p>
          <a:p>
            <a:r>
              <a:rPr lang="da-DK" dirty="0"/>
              <a:t>Struktureret fitness undervisning– i weekends. </a:t>
            </a:r>
          </a:p>
          <a:p>
            <a:r>
              <a:rPr lang="da-DK" dirty="0" err="1"/>
              <a:t>Brætsspil</a:t>
            </a:r>
            <a:r>
              <a:rPr lang="da-DK" dirty="0"/>
              <a:t> café </a:t>
            </a:r>
          </a:p>
          <a:p>
            <a:r>
              <a:rPr lang="da-DK" dirty="0"/>
              <a:t>Dk spiser sammen. </a:t>
            </a:r>
          </a:p>
          <a:p>
            <a:r>
              <a:rPr lang="da-DK" dirty="0"/>
              <a:t>Bosteder byder ind med aktiviteter, ex sommerferiesang</a:t>
            </a:r>
          </a:p>
          <a:p>
            <a:r>
              <a:rPr lang="da-DK" dirty="0"/>
              <a:t>Cykling, et bosted mere på vej</a:t>
            </a:r>
          </a:p>
          <a:p>
            <a:r>
              <a:rPr lang="da-DK" dirty="0"/>
              <a:t>Mange flere på vej.  Fisketure, undervisning i IT, Restaurantbesøg, Naturcenter, osv. </a:t>
            </a:r>
          </a:p>
          <a:p>
            <a:pPr lvl="1"/>
            <a:r>
              <a:rPr lang="da-DK" dirty="0"/>
              <a:t>Mangler støtte til betaling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75384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 på samarbejdspartnere: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/>
              <a:t>Ældreområdet</a:t>
            </a:r>
          </a:p>
          <a:p>
            <a:r>
              <a:rPr lang="da-DK" dirty="0"/>
              <a:t>HGF </a:t>
            </a:r>
          </a:p>
          <a:p>
            <a:r>
              <a:rPr lang="da-DK" dirty="0"/>
              <a:t>LEV </a:t>
            </a:r>
          </a:p>
          <a:p>
            <a:r>
              <a:rPr lang="da-DK" dirty="0"/>
              <a:t>Hjerneskadeforeningen, forsat </a:t>
            </a:r>
          </a:p>
          <a:p>
            <a:r>
              <a:rPr lang="da-DK" dirty="0"/>
              <a:t>Psykiatriens hus</a:t>
            </a:r>
          </a:p>
          <a:p>
            <a:r>
              <a:rPr lang="da-DK" dirty="0"/>
              <a:t>Oplysningsforbund, AOF, FOF</a:t>
            </a:r>
          </a:p>
          <a:p>
            <a:r>
              <a:rPr lang="da-DK" dirty="0"/>
              <a:t>Autismeforeningen  </a:t>
            </a:r>
          </a:p>
          <a:p>
            <a:r>
              <a:rPr lang="da-DK" dirty="0"/>
              <a:t>Lilleskolen for voksne </a:t>
            </a:r>
          </a:p>
          <a:p>
            <a:r>
              <a:rPr lang="da-DK" dirty="0"/>
              <a:t>Tovholdergruppe </a:t>
            </a:r>
          </a:p>
          <a:p>
            <a:r>
              <a:rPr lang="da-DK" dirty="0"/>
              <a:t>Samling af frivillige  </a:t>
            </a:r>
          </a:p>
          <a:p>
            <a:r>
              <a:rPr lang="da-DK" dirty="0"/>
              <a:t>ØB. </a:t>
            </a:r>
          </a:p>
          <a:p>
            <a:r>
              <a:rPr lang="da-DK" dirty="0"/>
              <a:t>Randers bibliotek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8488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Borgerinvolvering 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/>
              <a:t>Borgerundersøgelser: </a:t>
            </a:r>
          </a:p>
          <a:p>
            <a:r>
              <a:rPr lang="da-DK" dirty="0"/>
              <a:t>Mennesker med udviklingshæmning</a:t>
            </a:r>
          </a:p>
          <a:p>
            <a:pPr lvl="1"/>
            <a:r>
              <a:rPr lang="da-DK" dirty="0"/>
              <a:t>Spørgerunde gennemført. </a:t>
            </a:r>
          </a:p>
          <a:p>
            <a:pPr lvl="1"/>
            <a:r>
              <a:rPr lang="da-DK" dirty="0"/>
              <a:t>Tovholderfunktion. </a:t>
            </a:r>
          </a:p>
          <a:p>
            <a:pPr lvl="1"/>
            <a:r>
              <a:rPr lang="da-DK" dirty="0"/>
              <a:t>Oplæg/skiftende arbejdsplads. </a:t>
            </a:r>
          </a:p>
          <a:p>
            <a:r>
              <a:rPr lang="da-DK" dirty="0"/>
              <a:t>Mennesker med erhvervet hjerneskade </a:t>
            </a:r>
          </a:p>
          <a:p>
            <a:pPr lvl="1"/>
            <a:r>
              <a:rPr lang="da-DK" dirty="0"/>
              <a:t>Igangværende spørgerunde. </a:t>
            </a:r>
          </a:p>
          <a:p>
            <a:pPr lvl="1"/>
            <a:r>
              <a:rPr lang="da-DK" dirty="0"/>
              <a:t>Central koordinator </a:t>
            </a:r>
          </a:p>
          <a:p>
            <a:pPr lvl="1"/>
            <a:r>
              <a:rPr lang="da-DK" dirty="0"/>
              <a:t>Oplæg/skiftende arbejdsplads. </a:t>
            </a:r>
          </a:p>
          <a:p>
            <a:r>
              <a:rPr lang="da-DK" dirty="0"/>
              <a:t>Mennesker med autisme </a:t>
            </a:r>
          </a:p>
          <a:p>
            <a:pPr lvl="1"/>
            <a:r>
              <a:rPr lang="da-DK" dirty="0"/>
              <a:t>Kontakt </a:t>
            </a:r>
            <a:r>
              <a:rPr lang="da-DK"/>
              <a:t>på ledelsesniveau. </a:t>
            </a:r>
          </a:p>
          <a:p>
            <a:pPr lvl="1"/>
            <a:r>
              <a:rPr lang="da-DK" dirty="0"/>
              <a:t>På vej. </a:t>
            </a:r>
          </a:p>
        </p:txBody>
      </p:sp>
    </p:spTree>
    <p:extLst>
      <p:ext uri="{BB962C8B-B14F-4D97-AF65-F5344CB8AC3E}">
        <p14:creationId xmlns:p14="http://schemas.microsoft.com/office/powerpoint/2010/main" val="244750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Find mig som ven på Facebook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Aktivitets- og fritidskoordinator </a:t>
            </a:r>
            <a:r>
              <a:rPr lang="da-DK"/>
              <a:t>Mette Birkmose </a:t>
            </a:r>
          </a:p>
        </p:txBody>
      </p:sp>
    </p:spTree>
    <p:extLst>
      <p:ext uri="{BB962C8B-B14F-4D97-AF65-F5344CB8AC3E}">
        <p14:creationId xmlns:p14="http://schemas.microsoft.com/office/powerpoint/2010/main" val="649165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1254</TotalTime>
  <Words>179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Status på mere fritidsliv </vt:lpstr>
      <vt:lpstr>Ex på aktiviteter </vt:lpstr>
      <vt:lpstr>Ex på samarbejdspartnere: </vt:lpstr>
      <vt:lpstr>Borgerinvolvering </vt:lpstr>
      <vt:lpstr>Find mig som ven på Facebook</vt:lpstr>
    </vt:vector>
  </TitlesOfParts>
  <Company>Randers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</dc:title>
  <dc:creator>Mette Birkmose Christensen</dc:creator>
  <cp:lastModifiedBy>Asger Laustsen</cp:lastModifiedBy>
  <cp:revision>11</cp:revision>
  <cp:lastPrinted>2018-04-10T09:07:34Z</cp:lastPrinted>
  <dcterms:created xsi:type="dcterms:W3CDTF">2018-04-09T12:32:27Z</dcterms:created>
  <dcterms:modified xsi:type="dcterms:W3CDTF">2018-04-16T17:20:35Z</dcterms:modified>
</cp:coreProperties>
</file>