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72" r:id="rId2"/>
    <p:sldId id="273" r:id="rId3"/>
    <p:sldId id="274" r:id="rId4"/>
    <p:sldId id="271" r:id="rId5"/>
    <p:sldId id="270" r:id="rId6"/>
    <p:sldId id="263" r:id="rId7"/>
  </p:sldIdLst>
  <p:sldSz cx="9144000" cy="6858000" type="screen4x3"/>
  <p:notesSz cx="6797675" cy="99266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62">
          <p15:clr>
            <a:srgbClr val="A4A3A4"/>
          </p15:clr>
        </p15:guide>
        <p15:guide id="2" orient="horz" pos="3961">
          <p15:clr>
            <a:srgbClr val="A4A3A4"/>
          </p15:clr>
        </p15:guide>
        <p15:guide id="3" orient="horz" pos="2406">
          <p15:clr>
            <a:srgbClr val="A4A3A4"/>
          </p15:clr>
        </p15:guide>
        <p15:guide id="4" orient="horz" pos="1548">
          <p15:clr>
            <a:srgbClr val="A4A3A4"/>
          </p15:clr>
        </p15:guide>
        <p15:guide id="5" orient="horz" pos="1304">
          <p15:clr>
            <a:srgbClr val="A4A3A4"/>
          </p15:clr>
        </p15:guide>
        <p15:guide id="6" orient="horz" pos="344">
          <p15:clr>
            <a:srgbClr val="A4A3A4"/>
          </p15:clr>
        </p15:guide>
        <p15:guide id="7" pos="4657">
          <p15:clr>
            <a:srgbClr val="A4A3A4"/>
          </p15:clr>
        </p15:guide>
        <p15:guide id="8" pos="396">
          <p15:clr>
            <a:srgbClr val="A4A3A4"/>
          </p15:clr>
        </p15:guide>
        <p15:guide id="9" pos="5391">
          <p15:clr>
            <a:srgbClr val="A4A3A4"/>
          </p15:clr>
        </p15:guide>
        <p15:guide id="10" pos="11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85D"/>
    <a:srgbClr val="F8485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62"/>
      </p:cViewPr>
      <p:guideLst>
        <p:guide orient="horz" pos="3562"/>
        <p:guide orient="horz" pos="3961"/>
        <p:guide orient="horz" pos="2406"/>
        <p:guide orient="horz" pos="1548"/>
        <p:guide orient="horz" pos="1304"/>
        <p:guide orient="horz" pos="344"/>
        <p:guide pos="4657"/>
        <p:guide pos="396"/>
        <p:guide pos="5391"/>
        <p:guide pos="111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89EC6C3-F041-9140-B7F1-5B19AD65B673}" type="datetimeFigureOut">
              <a:t>05-09-2018</a:t>
            </a:fld>
            <a:endParaRPr lang="da-DK" dirty="0"/>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59700A5-DF0B-9B4B-98D4-F6B6165D28EA}" type="slidenum">
              <a:t>‹nr.›</a:t>
            </a:fld>
            <a:endParaRPr lang="da-DK" dirty="0"/>
          </a:p>
        </p:txBody>
      </p:sp>
    </p:spTree>
    <p:extLst>
      <p:ext uri="{BB962C8B-B14F-4D97-AF65-F5344CB8AC3E}">
        <p14:creationId xmlns:p14="http://schemas.microsoft.com/office/powerpoint/2010/main" val="17662924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D2771E3-E118-A64A-94C4-2BB8B54C7BA5}" type="datetimeFigureOut">
              <a:t>05-09-2018</a:t>
            </a:fld>
            <a:endParaRPr lang="da-DK" dirty="0"/>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1BF52B6-5609-5149-A324-2FB9B9CBEB49}" type="slidenum">
              <a:t>‹nr.›</a:t>
            </a:fld>
            <a:endParaRPr lang="da-DK" dirty="0"/>
          </a:p>
        </p:txBody>
      </p:sp>
    </p:spTree>
    <p:extLst>
      <p:ext uri="{BB962C8B-B14F-4D97-AF65-F5344CB8AC3E}">
        <p14:creationId xmlns:p14="http://schemas.microsoft.com/office/powerpoint/2010/main" val="38441316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 er vi meget inspirered</a:t>
            </a:r>
            <a:r>
              <a:rPr lang="da-DK" baseline="0" dirty="0"/>
              <a:t>e af Thomas Nordahl, der sammen med en ekspertgruppe nedsat af den norske regering peger på denne bevægelse</a:t>
            </a:r>
            <a:endParaRPr lang="da-DK" dirty="0"/>
          </a:p>
        </p:txBody>
      </p:sp>
      <p:sp>
        <p:nvSpPr>
          <p:cNvPr id="4" name="Pladsholder til slidenummer 3"/>
          <p:cNvSpPr>
            <a:spLocks noGrp="1"/>
          </p:cNvSpPr>
          <p:nvPr>
            <p:ph type="sldNum" sz="quarter" idx="10"/>
          </p:nvPr>
        </p:nvSpPr>
        <p:spPr/>
        <p:txBody>
          <a:bodyPr/>
          <a:lstStyle/>
          <a:p>
            <a:fld id="{91BF52B6-5609-5149-A324-2FB9B9CBEB49}" type="slidenum">
              <a:rPr lang="da-DK" smtClean="0"/>
              <a:t>5</a:t>
            </a:fld>
            <a:endParaRPr lang="da-DK" dirty="0"/>
          </a:p>
        </p:txBody>
      </p:sp>
    </p:spTree>
    <p:extLst>
      <p:ext uri="{BB962C8B-B14F-4D97-AF65-F5344CB8AC3E}">
        <p14:creationId xmlns:p14="http://schemas.microsoft.com/office/powerpoint/2010/main" val="690463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med logo_blå">
    <p:bg>
      <p:bgPr>
        <a:solidFill>
          <a:schemeClr val="accent1"/>
        </a:solidFill>
        <a:effectLst/>
      </p:bgPr>
    </p:bg>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1798638" y="2892371"/>
            <a:ext cx="5594350" cy="927154"/>
          </a:xfrm>
          <a:prstGeom prst="rect">
            <a:avLst/>
          </a:prstGeom>
        </p:spPr>
      </p:pic>
    </p:spTree>
    <p:extLst>
      <p:ext uri="{BB962C8B-B14F-4D97-AF65-F5344CB8AC3E}">
        <p14:creationId xmlns:p14="http://schemas.microsoft.com/office/powerpoint/2010/main" val="49530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4" name="Pladsholder til billede 3"/>
          <p:cNvSpPr>
            <a:spLocks noGrp="1"/>
          </p:cNvSpPr>
          <p:nvPr>
            <p:ph type="pic" sz="quarter" idx="10" hasCustomPrompt="1"/>
          </p:nvPr>
        </p:nvSpPr>
        <p:spPr>
          <a:xfrm>
            <a:off x="0" y="0"/>
            <a:ext cx="9144000" cy="6858000"/>
          </a:xfrm>
          <a:solidFill>
            <a:schemeClr val="bg1">
              <a:lumMod val="65000"/>
            </a:schemeClr>
          </a:solidFill>
        </p:spPr>
        <p:txBody>
          <a:bodyPr/>
          <a:lstStyle>
            <a:lvl1pPr>
              <a:defRPr sz="1200" b="0" i="0">
                <a:latin typeface="Arial"/>
                <a:cs typeface="Arial"/>
              </a:defRPr>
            </a:lvl1pPr>
          </a:lstStyle>
          <a:p>
            <a:r>
              <a:rPr lang="da-DK" dirty="0"/>
              <a:t>Indsæt billede</a:t>
            </a:r>
          </a:p>
        </p:txBody>
      </p:sp>
    </p:spTree>
    <p:extLst>
      <p:ext uri="{BB962C8B-B14F-4D97-AF65-F5344CB8AC3E}">
        <p14:creationId xmlns:p14="http://schemas.microsoft.com/office/powerpoint/2010/main" val="135575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lede med hvid overskrift">
    <p:spTree>
      <p:nvGrpSpPr>
        <p:cNvPr id="1" name=""/>
        <p:cNvGrpSpPr/>
        <p:nvPr/>
      </p:nvGrpSpPr>
      <p:grpSpPr>
        <a:xfrm>
          <a:off x="0" y="0"/>
          <a:ext cx="0" cy="0"/>
          <a:chOff x="0" y="0"/>
          <a:chExt cx="0" cy="0"/>
        </a:xfrm>
      </p:grpSpPr>
      <p:sp>
        <p:nvSpPr>
          <p:cNvPr id="4" name="Pladsholder til billede 3"/>
          <p:cNvSpPr>
            <a:spLocks noGrp="1"/>
          </p:cNvSpPr>
          <p:nvPr>
            <p:ph type="pic" sz="quarter" idx="10" hasCustomPrompt="1"/>
          </p:nvPr>
        </p:nvSpPr>
        <p:spPr>
          <a:xfrm>
            <a:off x="0" y="0"/>
            <a:ext cx="9144000" cy="6858000"/>
          </a:xfrm>
          <a:solidFill>
            <a:schemeClr val="bg1">
              <a:lumMod val="65000"/>
            </a:schemeClr>
          </a:solidFill>
        </p:spPr>
        <p:txBody>
          <a:bodyPr/>
          <a:lstStyle>
            <a:lvl1pPr>
              <a:defRPr sz="1200" b="0" i="0">
                <a:latin typeface="Arial"/>
                <a:cs typeface="Arial"/>
              </a:defRPr>
            </a:lvl1pPr>
          </a:lstStyle>
          <a:p>
            <a:r>
              <a:rPr lang="da-DK" dirty="0"/>
              <a:t>Indsæt billede</a:t>
            </a:r>
          </a:p>
        </p:txBody>
      </p:sp>
      <p:sp>
        <p:nvSpPr>
          <p:cNvPr id="2" name="Titel 1"/>
          <p:cNvSpPr>
            <a:spLocks noGrp="1"/>
          </p:cNvSpPr>
          <p:nvPr>
            <p:ph type="title" hasCustomPrompt="1"/>
          </p:nvPr>
        </p:nvSpPr>
        <p:spPr>
          <a:xfrm>
            <a:off x="628650" y="3819526"/>
            <a:ext cx="6759574" cy="2570524"/>
          </a:xfrm>
        </p:spPr>
        <p:txBody>
          <a:bodyPr/>
          <a:lstStyle>
            <a:lvl1pPr>
              <a:lnSpc>
                <a:spcPts val="6000"/>
              </a:lnSpc>
              <a:defRPr sz="6000">
                <a:solidFill>
                  <a:schemeClr val="bg1"/>
                </a:solidFill>
              </a:defRPr>
            </a:lvl1pPr>
          </a:lstStyle>
          <a:p>
            <a:r>
              <a:rPr lang="da-DK"/>
              <a:t>Overskrift </a:t>
            </a:r>
            <a:br>
              <a:rPr lang="da-DK"/>
            </a:br>
            <a:r>
              <a:rPr lang="da-DK"/>
              <a:t>på breaker</a:t>
            </a:r>
          </a:p>
        </p:txBody>
      </p:sp>
    </p:spTree>
    <p:extLst>
      <p:ext uri="{BB962C8B-B14F-4D97-AF65-F5344CB8AC3E}">
        <p14:creationId xmlns:p14="http://schemas.microsoft.com/office/powerpoint/2010/main" val="3551218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lede med gul overskrift">
    <p:spTree>
      <p:nvGrpSpPr>
        <p:cNvPr id="1" name=""/>
        <p:cNvGrpSpPr/>
        <p:nvPr/>
      </p:nvGrpSpPr>
      <p:grpSpPr>
        <a:xfrm>
          <a:off x="0" y="0"/>
          <a:ext cx="0" cy="0"/>
          <a:chOff x="0" y="0"/>
          <a:chExt cx="0" cy="0"/>
        </a:xfrm>
      </p:grpSpPr>
      <p:sp>
        <p:nvSpPr>
          <p:cNvPr id="4" name="Pladsholder til billede 3"/>
          <p:cNvSpPr>
            <a:spLocks noGrp="1"/>
          </p:cNvSpPr>
          <p:nvPr>
            <p:ph type="pic" sz="quarter" idx="10" hasCustomPrompt="1"/>
          </p:nvPr>
        </p:nvSpPr>
        <p:spPr>
          <a:xfrm>
            <a:off x="0" y="0"/>
            <a:ext cx="9144000" cy="6858000"/>
          </a:xfrm>
          <a:solidFill>
            <a:schemeClr val="bg1">
              <a:lumMod val="65000"/>
            </a:schemeClr>
          </a:solidFill>
        </p:spPr>
        <p:txBody>
          <a:bodyPr/>
          <a:lstStyle>
            <a:lvl1pPr>
              <a:defRPr sz="1200" b="0" i="0">
                <a:latin typeface="Arial"/>
                <a:cs typeface="Arial"/>
              </a:defRPr>
            </a:lvl1pPr>
          </a:lstStyle>
          <a:p>
            <a:r>
              <a:rPr lang="da-DK" dirty="0"/>
              <a:t>Indsæt billede</a:t>
            </a:r>
          </a:p>
        </p:txBody>
      </p:sp>
      <p:sp>
        <p:nvSpPr>
          <p:cNvPr id="2" name="Titel 1"/>
          <p:cNvSpPr>
            <a:spLocks noGrp="1"/>
          </p:cNvSpPr>
          <p:nvPr>
            <p:ph type="title" hasCustomPrompt="1"/>
          </p:nvPr>
        </p:nvSpPr>
        <p:spPr>
          <a:xfrm>
            <a:off x="628650" y="3819526"/>
            <a:ext cx="6759574" cy="2570524"/>
          </a:xfrm>
        </p:spPr>
        <p:txBody>
          <a:bodyPr/>
          <a:lstStyle>
            <a:lvl1pPr>
              <a:lnSpc>
                <a:spcPts val="6000"/>
              </a:lnSpc>
              <a:defRPr sz="6000">
                <a:solidFill>
                  <a:schemeClr val="accent3"/>
                </a:solidFill>
              </a:defRPr>
            </a:lvl1pPr>
          </a:lstStyle>
          <a:p>
            <a:r>
              <a:rPr lang="da-DK"/>
              <a:t>Overskrift </a:t>
            </a:r>
            <a:br>
              <a:rPr lang="da-DK"/>
            </a:br>
            <a:r>
              <a:rPr lang="da-DK"/>
              <a:t>på breaker</a:t>
            </a:r>
          </a:p>
        </p:txBody>
      </p:sp>
    </p:spTree>
    <p:extLst>
      <p:ext uri="{BB962C8B-B14F-4D97-AF65-F5344CB8AC3E}">
        <p14:creationId xmlns:p14="http://schemas.microsoft.com/office/powerpoint/2010/main" val="339007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med overskrift_blå">
    <p:bg>
      <p:bgPr>
        <a:solidFill>
          <a:schemeClr val="accent1"/>
        </a:solidFill>
        <a:effectLst/>
      </p:bgPr>
    </p:bg>
    <p:spTree>
      <p:nvGrpSpPr>
        <p:cNvPr id="1" name=""/>
        <p:cNvGrpSpPr/>
        <p:nvPr/>
      </p:nvGrpSpPr>
      <p:grpSpPr>
        <a:xfrm>
          <a:off x="0" y="0"/>
          <a:ext cx="0" cy="0"/>
          <a:chOff x="0" y="0"/>
          <a:chExt cx="0" cy="0"/>
        </a:xfrm>
      </p:grpSpPr>
      <p:sp>
        <p:nvSpPr>
          <p:cNvPr id="6" name="Pladsholder til titel 1"/>
          <p:cNvSpPr>
            <a:spLocks noGrp="1"/>
          </p:cNvSpPr>
          <p:nvPr>
            <p:ph type="title" hasCustomPrompt="1"/>
          </p:nvPr>
        </p:nvSpPr>
        <p:spPr>
          <a:xfrm>
            <a:off x="1798639" y="2070100"/>
            <a:ext cx="5594349" cy="1746086"/>
          </a:xfrm>
          <a:prstGeom prst="rect">
            <a:avLst/>
          </a:prstGeom>
        </p:spPr>
        <p:txBody>
          <a:bodyPr vert="horz" lIns="0" tIns="0" rIns="0" bIns="0" rtlCol="0" anchor="b" anchorCtr="0">
            <a:noAutofit/>
          </a:bodyPr>
          <a:lstStyle>
            <a:lvl1pPr>
              <a:lnSpc>
                <a:spcPts val="5800"/>
              </a:lnSpc>
              <a:defRPr sz="5800" b="1" baseline="0">
                <a:solidFill>
                  <a:schemeClr val="accent6"/>
                </a:solidFill>
              </a:defRPr>
            </a:lvl1pPr>
          </a:lstStyle>
          <a:p>
            <a:r>
              <a:rPr lang="da-DK"/>
              <a:t>Indsæt overskrift</a:t>
            </a:r>
          </a:p>
        </p:txBody>
      </p:sp>
      <p:sp>
        <p:nvSpPr>
          <p:cNvPr id="10" name="Pladsholder til tekst 9"/>
          <p:cNvSpPr>
            <a:spLocks noGrp="1"/>
          </p:cNvSpPr>
          <p:nvPr>
            <p:ph type="body" sz="quarter" idx="10" hasCustomPrompt="1"/>
          </p:nvPr>
        </p:nvSpPr>
        <p:spPr>
          <a:xfrm>
            <a:off x="1798638" y="3819525"/>
            <a:ext cx="5594349" cy="498475"/>
          </a:xfrm>
        </p:spPr>
        <p:txBody>
          <a:bodyPr/>
          <a:lstStyle>
            <a:lvl1pPr>
              <a:defRPr>
                <a:solidFill>
                  <a:schemeClr val="bg1"/>
                </a:solidFill>
              </a:defRPr>
            </a:lvl1pPr>
          </a:lstStyle>
          <a:p>
            <a:pPr lvl="0"/>
            <a:r>
              <a:rPr lang="en-US"/>
              <a:t>Indsæt dato</a:t>
            </a:r>
            <a:endParaRPr lang="da-DK"/>
          </a:p>
        </p:txBody>
      </p:sp>
      <p:pic>
        <p:nvPicPr>
          <p:cNvPr id="7" name="Billede 6"/>
          <p:cNvPicPr>
            <a:picLocks noChangeAspect="1"/>
          </p:cNvPicPr>
          <p:nvPr userDrawn="1"/>
        </p:nvPicPr>
        <p:blipFill>
          <a:blip r:embed="rId2"/>
          <a:stretch>
            <a:fillRect/>
          </a:stretch>
        </p:blipFill>
        <p:spPr>
          <a:xfrm>
            <a:off x="633413" y="202233"/>
            <a:ext cx="1165226" cy="193113"/>
          </a:xfrm>
          <a:prstGeom prst="rect">
            <a:avLst/>
          </a:prstGeom>
        </p:spPr>
      </p:pic>
    </p:spTree>
    <p:extLst>
      <p:ext uri="{BB962C8B-B14F-4D97-AF65-F5344CB8AC3E}">
        <p14:creationId xmlns:p14="http://schemas.microsoft.com/office/powerpoint/2010/main" val="244276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itat_blå">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3414" y="562429"/>
            <a:ext cx="7340372" cy="5092246"/>
          </a:xfrm>
        </p:spPr>
        <p:txBody>
          <a:bodyPr anchor="t" anchorCtr="0"/>
          <a:lstStyle>
            <a:lvl1pPr>
              <a:lnSpc>
                <a:spcPts val="4400"/>
              </a:lnSpc>
              <a:defRPr sz="4200" b="1" i="0" cap="none" baseline="0">
                <a:solidFill>
                  <a:schemeClr val="accent6"/>
                </a:solidFill>
                <a:latin typeface="Rockwell"/>
                <a:cs typeface="Rockwell"/>
              </a:defRPr>
            </a:lvl1pPr>
          </a:lstStyle>
          <a:p>
            <a:r>
              <a:rPr lang="da-DK"/>
              <a:t>“Indsæt citat”</a:t>
            </a:r>
          </a:p>
        </p:txBody>
      </p:sp>
    </p:spTree>
    <p:extLst>
      <p:ext uri="{BB962C8B-B14F-4D97-AF65-F5344CB8AC3E}">
        <p14:creationId xmlns:p14="http://schemas.microsoft.com/office/powerpoint/2010/main" val="268382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 med logo_rød">
    <p:bg>
      <p:bgPr>
        <a:solidFill>
          <a:schemeClr val="accent2"/>
        </a:solidFill>
        <a:effectLst/>
      </p:bgPr>
    </p:bg>
    <p:spTree>
      <p:nvGrpSpPr>
        <p:cNvPr id="1" name=""/>
        <p:cNvGrpSpPr/>
        <p:nvPr/>
      </p:nvGrpSpPr>
      <p:grpSpPr>
        <a:xfrm>
          <a:off x="0" y="0"/>
          <a:ext cx="0" cy="0"/>
          <a:chOff x="0" y="0"/>
          <a:chExt cx="0" cy="0"/>
        </a:xfrm>
      </p:grpSpPr>
      <p:pic>
        <p:nvPicPr>
          <p:cNvPr id="4" name="Billede 3"/>
          <p:cNvPicPr>
            <a:picLocks noChangeAspect="1"/>
          </p:cNvPicPr>
          <p:nvPr userDrawn="1"/>
        </p:nvPicPr>
        <p:blipFill>
          <a:blip r:embed="rId2"/>
          <a:stretch>
            <a:fillRect/>
          </a:stretch>
        </p:blipFill>
        <p:spPr>
          <a:xfrm>
            <a:off x="1798637" y="2891281"/>
            <a:ext cx="5600930" cy="928244"/>
          </a:xfrm>
          <a:prstGeom prst="rect">
            <a:avLst/>
          </a:prstGeom>
        </p:spPr>
      </p:pic>
    </p:spTree>
    <p:extLst>
      <p:ext uri="{BB962C8B-B14F-4D97-AF65-F5344CB8AC3E}">
        <p14:creationId xmlns:p14="http://schemas.microsoft.com/office/powerpoint/2010/main" val="318731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med overskrift_rød">
    <p:bg>
      <p:bgPr>
        <a:solidFill>
          <a:schemeClr val="accent2"/>
        </a:solidFill>
        <a:effectLst/>
      </p:bgPr>
    </p:bg>
    <p:spTree>
      <p:nvGrpSpPr>
        <p:cNvPr id="1" name=""/>
        <p:cNvGrpSpPr/>
        <p:nvPr/>
      </p:nvGrpSpPr>
      <p:grpSpPr>
        <a:xfrm>
          <a:off x="0" y="0"/>
          <a:ext cx="0" cy="0"/>
          <a:chOff x="0" y="0"/>
          <a:chExt cx="0" cy="0"/>
        </a:xfrm>
      </p:grpSpPr>
      <p:sp>
        <p:nvSpPr>
          <p:cNvPr id="6" name="Pladsholder til titel 1"/>
          <p:cNvSpPr>
            <a:spLocks noGrp="1"/>
          </p:cNvSpPr>
          <p:nvPr>
            <p:ph type="title" hasCustomPrompt="1"/>
          </p:nvPr>
        </p:nvSpPr>
        <p:spPr>
          <a:xfrm>
            <a:off x="1798639" y="2070100"/>
            <a:ext cx="5594349" cy="1746086"/>
          </a:xfrm>
          <a:prstGeom prst="rect">
            <a:avLst/>
          </a:prstGeom>
        </p:spPr>
        <p:txBody>
          <a:bodyPr vert="horz" lIns="0" tIns="0" rIns="0" bIns="0" rtlCol="0" anchor="b" anchorCtr="0">
            <a:noAutofit/>
          </a:bodyPr>
          <a:lstStyle>
            <a:lvl1pPr>
              <a:lnSpc>
                <a:spcPts val="5800"/>
              </a:lnSpc>
              <a:defRPr sz="5800" b="1" baseline="0">
                <a:solidFill>
                  <a:schemeClr val="accent3"/>
                </a:solidFill>
              </a:defRPr>
            </a:lvl1pPr>
          </a:lstStyle>
          <a:p>
            <a:r>
              <a:rPr lang="da-DK"/>
              <a:t>Indsæt overskrift</a:t>
            </a:r>
          </a:p>
        </p:txBody>
      </p:sp>
      <p:sp>
        <p:nvSpPr>
          <p:cNvPr id="10" name="Pladsholder til tekst 9"/>
          <p:cNvSpPr>
            <a:spLocks noGrp="1"/>
          </p:cNvSpPr>
          <p:nvPr>
            <p:ph type="body" sz="quarter" idx="10" hasCustomPrompt="1"/>
          </p:nvPr>
        </p:nvSpPr>
        <p:spPr>
          <a:xfrm>
            <a:off x="1798638" y="3819525"/>
            <a:ext cx="5594349" cy="498475"/>
          </a:xfrm>
        </p:spPr>
        <p:txBody>
          <a:bodyPr/>
          <a:lstStyle>
            <a:lvl1pPr>
              <a:defRPr>
                <a:solidFill>
                  <a:schemeClr val="bg1"/>
                </a:solidFill>
              </a:defRPr>
            </a:lvl1pPr>
          </a:lstStyle>
          <a:p>
            <a:pPr lvl="0"/>
            <a:r>
              <a:rPr lang="en-US"/>
              <a:t>Indsæt dato</a:t>
            </a:r>
            <a:endParaRPr lang="da-DK"/>
          </a:p>
        </p:txBody>
      </p:sp>
      <p:pic>
        <p:nvPicPr>
          <p:cNvPr id="8" name="Billede 7"/>
          <p:cNvPicPr>
            <a:picLocks noChangeAspect="1"/>
          </p:cNvPicPr>
          <p:nvPr userDrawn="1"/>
        </p:nvPicPr>
        <p:blipFill>
          <a:blip r:embed="rId2"/>
          <a:stretch>
            <a:fillRect/>
          </a:stretch>
        </p:blipFill>
        <p:spPr>
          <a:xfrm>
            <a:off x="633413" y="200477"/>
            <a:ext cx="1165226" cy="193113"/>
          </a:xfrm>
          <a:prstGeom prst="rect">
            <a:avLst/>
          </a:prstGeom>
        </p:spPr>
      </p:pic>
    </p:spTree>
    <p:extLst>
      <p:ext uri="{BB962C8B-B14F-4D97-AF65-F5344CB8AC3E}">
        <p14:creationId xmlns:p14="http://schemas.microsoft.com/office/powerpoint/2010/main" val="423165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itat_rød">
    <p:bg>
      <p:bgPr>
        <a:solidFill>
          <a:schemeClr val="accent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3414" y="562429"/>
            <a:ext cx="7340372" cy="5092246"/>
          </a:xfrm>
        </p:spPr>
        <p:txBody>
          <a:bodyPr anchor="t" anchorCtr="0"/>
          <a:lstStyle>
            <a:lvl1pPr>
              <a:lnSpc>
                <a:spcPts val="4400"/>
              </a:lnSpc>
              <a:defRPr sz="4200" b="1" i="0" cap="none" baseline="0">
                <a:solidFill>
                  <a:srgbClr val="FAFF00"/>
                </a:solidFill>
                <a:latin typeface="Rockwell"/>
                <a:cs typeface="Rockwell"/>
              </a:defRPr>
            </a:lvl1pPr>
          </a:lstStyle>
          <a:p>
            <a:r>
              <a:rPr lang="da-DK"/>
              <a:t>“Indsæt citat”</a:t>
            </a:r>
          </a:p>
        </p:txBody>
      </p:sp>
    </p:spTree>
    <p:extLst>
      <p:ext uri="{BB962C8B-B14F-4D97-AF65-F5344CB8AC3E}">
        <p14:creationId xmlns:p14="http://schemas.microsoft.com/office/powerpoint/2010/main" val="117748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hold">
    <p:spTree>
      <p:nvGrpSpPr>
        <p:cNvPr id="1" name=""/>
        <p:cNvGrpSpPr/>
        <p:nvPr/>
      </p:nvGrpSpPr>
      <p:grpSpPr>
        <a:xfrm>
          <a:off x="0" y="0"/>
          <a:ext cx="0" cy="0"/>
          <a:chOff x="0" y="0"/>
          <a:chExt cx="0" cy="0"/>
        </a:xfrm>
      </p:grpSpPr>
      <p:sp>
        <p:nvSpPr>
          <p:cNvPr id="14" name="Pladsholder til sidefod 4"/>
          <p:cNvSpPr>
            <a:spLocks noGrp="1"/>
          </p:cNvSpPr>
          <p:nvPr>
            <p:ph type="ftr" sz="quarter" idx="3"/>
          </p:nvPr>
        </p:nvSpPr>
        <p:spPr>
          <a:xfrm>
            <a:off x="1798638" y="264160"/>
            <a:ext cx="2766497" cy="251159"/>
          </a:xfrm>
          <a:prstGeom prst="rect">
            <a:avLst/>
          </a:prstGeom>
        </p:spPr>
        <p:txBody>
          <a:bodyPr vert="horz" lIns="0" tIns="0" rIns="0" bIns="0" rtlCol="0" anchor="t" anchorCtr="0"/>
          <a:lstStyle>
            <a:lvl1pPr algn="l">
              <a:defRPr sz="600" b="0" i="0" cap="all">
                <a:solidFill>
                  <a:schemeClr val="tx1"/>
                </a:solidFill>
                <a:latin typeface="Arial"/>
                <a:cs typeface="Arial"/>
              </a:defRPr>
            </a:lvl1pPr>
          </a:lstStyle>
          <a:p>
            <a:endParaRPr lang="da-DK" dirty="0"/>
          </a:p>
        </p:txBody>
      </p:sp>
      <p:sp>
        <p:nvSpPr>
          <p:cNvPr id="15" name="Pladsholder til titel 1"/>
          <p:cNvSpPr>
            <a:spLocks noGrp="1"/>
          </p:cNvSpPr>
          <p:nvPr>
            <p:ph type="title" hasCustomPrompt="1"/>
          </p:nvPr>
        </p:nvSpPr>
        <p:spPr>
          <a:xfrm>
            <a:off x="1798638" y="942258"/>
            <a:ext cx="5594349" cy="1127842"/>
          </a:xfrm>
          <a:prstGeom prst="rect">
            <a:avLst/>
          </a:prstGeom>
        </p:spPr>
        <p:txBody>
          <a:bodyPr vert="horz" lIns="0" tIns="0" rIns="0" bIns="0" rtlCol="0" anchor="b" anchorCtr="0">
            <a:noAutofit/>
          </a:bodyPr>
          <a:lstStyle/>
          <a:p>
            <a:r>
              <a:rPr lang="da-DK"/>
              <a:t>Indsæt overskrift</a:t>
            </a:r>
          </a:p>
        </p:txBody>
      </p:sp>
      <p:sp>
        <p:nvSpPr>
          <p:cNvPr id="9" name="Pladsholder til tekst 8"/>
          <p:cNvSpPr>
            <a:spLocks noGrp="1"/>
          </p:cNvSpPr>
          <p:nvPr>
            <p:ph type="body" sz="quarter" idx="11" hasCustomPrompt="1"/>
          </p:nvPr>
        </p:nvSpPr>
        <p:spPr>
          <a:xfrm>
            <a:off x="1798639" y="2457449"/>
            <a:ext cx="5594348" cy="3197226"/>
          </a:xfrm>
        </p:spPr>
        <p:txBody>
          <a:bodyPr/>
          <a:lstStyle>
            <a:lvl1pPr>
              <a:lnSpc>
                <a:spcPts val="1700"/>
              </a:lnSpc>
              <a:spcAft>
                <a:spcPts val="0"/>
              </a:spcAft>
              <a:defRPr/>
            </a:lvl1pPr>
            <a:lvl2pPr>
              <a:spcBef>
                <a:spcPts val="300"/>
              </a:spcBef>
              <a:spcAft>
                <a:spcPts val="0"/>
              </a:spcAft>
              <a:defRPr/>
            </a:lvl2pPr>
            <a:lvl3pPr>
              <a:spcBef>
                <a:spcPts val="300"/>
              </a:spcBef>
              <a:spcAft>
                <a:spcPts val="0"/>
              </a:spcAft>
              <a:defRPr/>
            </a:lvl3pPr>
            <a:lvl4pPr>
              <a:spcBef>
                <a:spcPts val="200"/>
              </a:spcBef>
              <a:spcAft>
                <a:spcPts val="0"/>
              </a:spcAft>
              <a:defRPr/>
            </a:lvl4pPr>
            <a:lvl5pPr>
              <a:spcBef>
                <a:spcPts val="200"/>
              </a:spcBef>
              <a:spcAft>
                <a:spcPts val="0"/>
              </a:spcAft>
              <a:defRPr/>
            </a:lvl5pPr>
          </a:lstStyle>
          <a:p>
            <a:pPr lvl="0"/>
            <a:r>
              <a:rPr lang="da-DK"/>
              <a:t>Indsæt tekst</a:t>
            </a:r>
          </a:p>
        </p:txBody>
      </p:sp>
      <p:cxnSp>
        <p:nvCxnSpPr>
          <p:cNvPr id="20" name="Lige forbindelse 19"/>
          <p:cNvCxnSpPr/>
          <p:nvPr userDrawn="1"/>
        </p:nvCxnSpPr>
        <p:spPr>
          <a:xfrm>
            <a:off x="1798639" y="589935"/>
            <a:ext cx="6759574"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lede 7"/>
          <p:cNvPicPr>
            <a:picLocks noChangeAspect="1"/>
          </p:cNvPicPr>
          <p:nvPr userDrawn="1"/>
        </p:nvPicPr>
        <p:blipFill>
          <a:blip r:embed="rId2"/>
          <a:stretch>
            <a:fillRect/>
          </a:stretch>
        </p:blipFill>
        <p:spPr>
          <a:xfrm>
            <a:off x="7397607" y="199532"/>
            <a:ext cx="1165225" cy="193113"/>
          </a:xfrm>
          <a:prstGeom prst="rect">
            <a:avLst/>
          </a:prstGeom>
        </p:spPr>
      </p:pic>
    </p:spTree>
    <p:extLst>
      <p:ext uri="{BB962C8B-B14F-4D97-AF65-F5344CB8AC3E}">
        <p14:creationId xmlns:p14="http://schemas.microsoft.com/office/powerpoint/2010/main" val="113560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dhold med billede">
    <p:spTree>
      <p:nvGrpSpPr>
        <p:cNvPr id="1" name=""/>
        <p:cNvGrpSpPr/>
        <p:nvPr/>
      </p:nvGrpSpPr>
      <p:grpSpPr>
        <a:xfrm>
          <a:off x="0" y="0"/>
          <a:ext cx="0" cy="0"/>
          <a:chOff x="0" y="0"/>
          <a:chExt cx="0" cy="0"/>
        </a:xfrm>
      </p:grpSpPr>
      <p:sp>
        <p:nvSpPr>
          <p:cNvPr id="15" name="Pladsholder til titel 1"/>
          <p:cNvSpPr>
            <a:spLocks noGrp="1"/>
          </p:cNvSpPr>
          <p:nvPr>
            <p:ph type="title" hasCustomPrompt="1"/>
          </p:nvPr>
        </p:nvSpPr>
        <p:spPr>
          <a:xfrm>
            <a:off x="1798639" y="942258"/>
            <a:ext cx="3224007" cy="1127842"/>
          </a:xfrm>
          <a:prstGeom prst="rect">
            <a:avLst/>
          </a:prstGeom>
        </p:spPr>
        <p:txBody>
          <a:bodyPr vert="horz" lIns="0" tIns="0" rIns="0" bIns="0" rtlCol="0" anchor="b" anchorCtr="0">
            <a:noAutofit/>
          </a:bodyPr>
          <a:lstStyle>
            <a:lvl1pPr>
              <a:lnSpc>
                <a:spcPts val="3000"/>
              </a:lnSpc>
              <a:defRPr sz="3000" baseline="0"/>
            </a:lvl1pPr>
          </a:lstStyle>
          <a:p>
            <a:r>
              <a:rPr lang="da-DK"/>
              <a:t>Indsæt overskrift</a:t>
            </a:r>
          </a:p>
        </p:txBody>
      </p:sp>
      <p:sp>
        <p:nvSpPr>
          <p:cNvPr id="22" name="Pladsholder til tekst 21"/>
          <p:cNvSpPr>
            <a:spLocks noGrp="1"/>
          </p:cNvSpPr>
          <p:nvPr>
            <p:ph type="body" sz="quarter" idx="11" hasCustomPrompt="1"/>
          </p:nvPr>
        </p:nvSpPr>
        <p:spPr>
          <a:xfrm>
            <a:off x="1798640" y="2457450"/>
            <a:ext cx="3224006" cy="3197225"/>
          </a:xfrm>
        </p:spPr>
        <p:txBody>
          <a:bodyPr/>
          <a:lstStyle>
            <a:lvl1pPr>
              <a:lnSpc>
                <a:spcPts val="1700"/>
              </a:lnSpc>
              <a:spcAft>
                <a:spcPts val="0"/>
              </a:spcAft>
              <a:defRPr/>
            </a:lvl1pPr>
          </a:lstStyle>
          <a:p>
            <a:pPr lvl="0"/>
            <a:r>
              <a:rPr lang="da-DK"/>
              <a:t>Indsæt tekst</a:t>
            </a:r>
          </a:p>
        </p:txBody>
      </p:sp>
      <p:cxnSp>
        <p:nvCxnSpPr>
          <p:cNvPr id="24" name="Lige forbindelse 23"/>
          <p:cNvCxnSpPr/>
          <p:nvPr userDrawn="1"/>
        </p:nvCxnSpPr>
        <p:spPr>
          <a:xfrm>
            <a:off x="1798639" y="589935"/>
            <a:ext cx="6759574"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Pladsholder til sidefod 4"/>
          <p:cNvSpPr>
            <a:spLocks noGrp="1"/>
          </p:cNvSpPr>
          <p:nvPr>
            <p:ph type="ftr" sz="quarter" idx="3"/>
          </p:nvPr>
        </p:nvSpPr>
        <p:spPr>
          <a:xfrm>
            <a:off x="1798638" y="264160"/>
            <a:ext cx="2766497" cy="251159"/>
          </a:xfrm>
          <a:prstGeom prst="rect">
            <a:avLst/>
          </a:prstGeom>
        </p:spPr>
        <p:txBody>
          <a:bodyPr vert="horz" lIns="0" tIns="0" rIns="0" bIns="0" rtlCol="0" anchor="t" anchorCtr="0"/>
          <a:lstStyle>
            <a:lvl1pPr algn="l">
              <a:defRPr sz="600" b="0" i="0" cap="all">
                <a:solidFill>
                  <a:schemeClr val="tx1"/>
                </a:solidFill>
                <a:latin typeface="Arial"/>
                <a:cs typeface="Arial"/>
              </a:defRPr>
            </a:lvl1pPr>
          </a:lstStyle>
          <a:p>
            <a:endParaRPr lang="da-DK" dirty="0"/>
          </a:p>
        </p:txBody>
      </p:sp>
      <p:sp>
        <p:nvSpPr>
          <p:cNvPr id="28" name="Pladsholder til billede 27"/>
          <p:cNvSpPr>
            <a:spLocks noGrp="1"/>
          </p:cNvSpPr>
          <p:nvPr>
            <p:ph type="pic" sz="quarter" idx="12" hasCustomPrompt="1"/>
          </p:nvPr>
        </p:nvSpPr>
        <p:spPr>
          <a:xfrm>
            <a:off x="5297714" y="819727"/>
            <a:ext cx="3846285" cy="5103838"/>
          </a:xfrm>
        </p:spPr>
        <p:txBody>
          <a:bodyPr/>
          <a:lstStyle>
            <a:lvl1pPr>
              <a:defRPr sz="800">
                <a:latin typeface="Arial"/>
                <a:cs typeface="Arial"/>
              </a:defRPr>
            </a:lvl1pPr>
          </a:lstStyle>
          <a:p>
            <a:r>
              <a:rPr lang="da-DK" dirty="0"/>
              <a:t>Indsæt billede</a:t>
            </a:r>
          </a:p>
        </p:txBody>
      </p:sp>
      <p:pic>
        <p:nvPicPr>
          <p:cNvPr id="10" name="Billede 9"/>
          <p:cNvPicPr>
            <a:picLocks noChangeAspect="1"/>
          </p:cNvPicPr>
          <p:nvPr userDrawn="1"/>
        </p:nvPicPr>
        <p:blipFill>
          <a:blip r:embed="rId2"/>
          <a:stretch>
            <a:fillRect/>
          </a:stretch>
        </p:blipFill>
        <p:spPr>
          <a:xfrm>
            <a:off x="7397607" y="199532"/>
            <a:ext cx="1165225" cy="193113"/>
          </a:xfrm>
          <a:prstGeom prst="rect">
            <a:avLst/>
          </a:prstGeom>
        </p:spPr>
      </p:pic>
    </p:spTree>
    <p:extLst>
      <p:ext uri="{BB962C8B-B14F-4D97-AF65-F5344CB8AC3E}">
        <p14:creationId xmlns:p14="http://schemas.microsoft.com/office/powerpoint/2010/main" val="193763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hold med bullets">
    <p:spTree>
      <p:nvGrpSpPr>
        <p:cNvPr id="1" name=""/>
        <p:cNvGrpSpPr/>
        <p:nvPr/>
      </p:nvGrpSpPr>
      <p:grpSpPr>
        <a:xfrm>
          <a:off x="0" y="0"/>
          <a:ext cx="0" cy="0"/>
          <a:chOff x="0" y="0"/>
          <a:chExt cx="0" cy="0"/>
        </a:xfrm>
      </p:grpSpPr>
      <p:sp>
        <p:nvSpPr>
          <p:cNvPr id="14" name="Pladsholder til sidefod 4"/>
          <p:cNvSpPr>
            <a:spLocks noGrp="1"/>
          </p:cNvSpPr>
          <p:nvPr>
            <p:ph type="ftr" sz="quarter" idx="3"/>
          </p:nvPr>
        </p:nvSpPr>
        <p:spPr>
          <a:xfrm>
            <a:off x="1798638" y="264160"/>
            <a:ext cx="2766497" cy="251159"/>
          </a:xfrm>
          <a:prstGeom prst="rect">
            <a:avLst/>
          </a:prstGeom>
        </p:spPr>
        <p:txBody>
          <a:bodyPr vert="horz" lIns="0" tIns="0" rIns="0" bIns="0" rtlCol="0" anchor="t" anchorCtr="0"/>
          <a:lstStyle>
            <a:lvl1pPr algn="l">
              <a:defRPr sz="600" b="0" i="0" cap="all">
                <a:solidFill>
                  <a:schemeClr val="tx1"/>
                </a:solidFill>
                <a:latin typeface="Arial"/>
                <a:cs typeface="Arial"/>
              </a:defRPr>
            </a:lvl1pPr>
          </a:lstStyle>
          <a:p>
            <a:endParaRPr lang="da-DK" dirty="0"/>
          </a:p>
        </p:txBody>
      </p:sp>
      <p:sp>
        <p:nvSpPr>
          <p:cNvPr id="15" name="Pladsholder til titel 1"/>
          <p:cNvSpPr>
            <a:spLocks noGrp="1"/>
          </p:cNvSpPr>
          <p:nvPr>
            <p:ph type="title" hasCustomPrompt="1"/>
          </p:nvPr>
        </p:nvSpPr>
        <p:spPr>
          <a:xfrm>
            <a:off x="1798638" y="942258"/>
            <a:ext cx="5594349" cy="1127842"/>
          </a:xfrm>
          <a:prstGeom prst="rect">
            <a:avLst/>
          </a:prstGeom>
        </p:spPr>
        <p:txBody>
          <a:bodyPr vert="horz" lIns="0" tIns="0" rIns="0" bIns="0" rtlCol="0" anchor="b" anchorCtr="0">
            <a:noAutofit/>
          </a:bodyPr>
          <a:lstStyle/>
          <a:p>
            <a:r>
              <a:rPr lang="da-DK"/>
              <a:t>Indsæt overskrift</a:t>
            </a:r>
          </a:p>
        </p:txBody>
      </p:sp>
      <p:sp>
        <p:nvSpPr>
          <p:cNvPr id="9" name="Pladsholder til tekst 8"/>
          <p:cNvSpPr>
            <a:spLocks noGrp="1"/>
          </p:cNvSpPr>
          <p:nvPr>
            <p:ph type="body" sz="quarter" idx="11" hasCustomPrompt="1"/>
          </p:nvPr>
        </p:nvSpPr>
        <p:spPr>
          <a:xfrm>
            <a:off x="1798639" y="2457449"/>
            <a:ext cx="5594348" cy="3197226"/>
          </a:xfrm>
        </p:spPr>
        <p:txBody>
          <a:bodyPr/>
          <a:lstStyle>
            <a:lvl1pPr>
              <a:lnSpc>
                <a:spcPts val="1700"/>
              </a:lnSpc>
              <a:spcAft>
                <a:spcPts val="0"/>
              </a:spcAft>
              <a:defRPr/>
            </a:lvl1pPr>
            <a:lvl2pPr>
              <a:spcBef>
                <a:spcPts val="300"/>
              </a:spcBef>
              <a:spcAft>
                <a:spcPts val="0"/>
              </a:spcAft>
              <a:defRPr/>
            </a:lvl2pPr>
            <a:lvl3pPr>
              <a:spcBef>
                <a:spcPts val="300"/>
              </a:spcBef>
              <a:spcAft>
                <a:spcPts val="0"/>
              </a:spcAft>
              <a:defRPr/>
            </a:lvl3pPr>
            <a:lvl4pPr>
              <a:spcBef>
                <a:spcPts val="200"/>
              </a:spcBef>
              <a:spcAft>
                <a:spcPts val="0"/>
              </a:spcAft>
              <a:defRPr/>
            </a:lvl4pPr>
            <a:lvl5pPr>
              <a:spcBef>
                <a:spcPts val="200"/>
              </a:spcBef>
              <a:spcAft>
                <a:spcPts val="0"/>
              </a:spcAft>
              <a:defRPr/>
            </a:lvl5pPr>
          </a:lstStyle>
          <a:p>
            <a:pPr lvl="0"/>
            <a:r>
              <a:rPr lang="da-DK"/>
              <a:t>Indsæt tekst</a:t>
            </a:r>
          </a:p>
          <a:p>
            <a:pPr lvl="1"/>
            <a:r>
              <a:rPr lang="da-DK"/>
              <a:t>Andet niveau</a:t>
            </a:r>
          </a:p>
          <a:p>
            <a:pPr lvl="2"/>
            <a:r>
              <a:rPr lang="da-DK"/>
              <a:t>Tredje niveau</a:t>
            </a:r>
          </a:p>
          <a:p>
            <a:pPr lvl="3"/>
            <a:r>
              <a:rPr lang="da-DK"/>
              <a:t>Fjerde niveau</a:t>
            </a:r>
          </a:p>
          <a:p>
            <a:pPr lvl="4"/>
            <a:r>
              <a:rPr lang="da-DK"/>
              <a:t>Femte niveau</a:t>
            </a:r>
          </a:p>
        </p:txBody>
      </p:sp>
      <p:cxnSp>
        <p:nvCxnSpPr>
          <p:cNvPr id="20" name="Lige forbindelse 19"/>
          <p:cNvCxnSpPr/>
          <p:nvPr userDrawn="1"/>
        </p:nvCxnSpPr>
        <p:spPr>
          <a:xfrm>
            <a:off x="1798639" y="589935"/>
            <a:ext cx="6759574"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lede 7"/>
          <p:cNvPicPr>
            <a:picLocks noChangeAspect="1"/>
          </p:cNvPicPr>
          <p:nvPr userDrawn="1"/>
        </p:nvPicPr>
        <p:blipFill>
          <a:blip r:embed="rId2"/>
          <a:stretch>
            <a:fillRect/>
          </a:stretch>
        </p:blipFill>
        <p:spPr>
          <a:xfrm>
            <a:off x="7397607" y="199532"/>
            <a:ext cx="1165225" cy="193113"/>
          </a:xfrm>
          <a:prstGeom prst="rect">
            <a:avLst/>
          </a:prstGeom>
        </p:spPr>
      </p:pic>
    </p:spTree>
    <p:extLst>
      <p:ext uri="{BB962C8B-B14F-4D97-AF65-F5344CB8AC3E}">
        <p14:creationId xmlns:p14="http://schemas.microsoft.com/office/powerpoint/2010/main" val="34290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798639" y="942258"/>
            <a:ext cx="6759574" cy="1127842"/>
          </a:xfrm>
          <a:prstGeom prst="rect">
            <a:avLst/>
          </a:prstGeom>
        </p:spPr>
        <p:txBody>
          <a:bodyPr vert="horz" lIns="0" tIns="0" rIns="0" bIns="0" rtlCol="0" anchor="b" anchorCtr="0">
            <a:noAutofit/>
          </a:bodyPr>
          <a:lstStyle/>
          <a:p>
            <a:r>
              <a:rPr lang="da-DK"/>
              <a:t>Klik for at redigere i masteren</a:t>
            </a:r>
          </a:p>
        </p:txBody>
      </p:sp>
      <p:sp>
        <p:nvSpPr>
          <p:cNvPr id="3" name="Pladsholder til tekst 2"/>
          <p:cNvSpPr>
            <a:spLocks noGrp="1"/>
          </p:cNvSpPr>
          <p:nvPr>
            <p:ph type="body" idx="1"/>
          </p:nvPr>
        </p:nvSpPr>
        <p:spPr>
          <a:xfrm>
            <a:off x="1798638" y="2457450"/>
            <a:ext cx="6759575" cy="3059112"/>
          </a:xfrm>
          <a:prstGeom prst="rect">
            <a:avLst/>
          </a:prstGeom>
        </p:spPr>
        <p:txBody>
          <a:bodyPr vert="horz" lIns="0" tIns="0" rIns="0" bIns="0" rtlCol="0">
            <a:noAutofit/>
          </a:bodyPr>
          <a:lstStyle/>
          <a:p>
            <a:pPr marL="0" marR="0" lvl="0" indent="0" algn="l" defTabSz="457200" rtl="0" eaLnBrk="1" fontAlgn="auto" latinLnBrk="0" hangingPunct="1">
              <a:lnSpc>
                <a:spcPts val="1800"/>
              </a:lnSpc>
              <a:spcBef>
                <a:spcPts val="0"/>
              </a:spcBef>
              <a:spcAft>
                <a:spcPts val="300"/>
              </a:spcAft>
              <a:buClrTx/>
              <a:buSzTx/>
              <a:buFont typeface="Arial"/>
              <a:buNone/>
              <a:tabLst/>
              <a:defRPr/>
            </a:pPr>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748691313"/>
      </p:ext>
    </p:extLst>
  </p:cSld>
  <p:clrMap bg1="lt1" tx1="dk1" bg2="lt2" tx2="dk2" accent1="accent1" accent2="accent2" accent3="accent3" accent4="accent4" accent5="accent5" accent6="accent6" hlink="hlink" folHlink="folHlink"/>
  <p:sldLayoutIdLst>
    <p:sldLayoutId id="2147483651" r:id="rId1"/>
    <p:sldLayoutId id="2147483653" r:id="rId2"/>
    <p:sldLayoutId id="2147483656" r:id="rId3"/>
    <p:sldLayoutId id="2147483652" r:id="rId4"/>
    <p:sldLayoutId id="2147483654" r:id="rId5"/>
    <p:sldLayoutId id="2147483657" r:id="rId6"/>
    <p:sldLayoutId id="2147483650" r:id="rId7"/>
    <p:sldLayoutId id="2147483649" r:id="rId8"/>
    <p:sldLayoutId id="2147483655" r:id="rId9"/>
    <p:sldLayoutId id="2147483661" r:id="rId10"/>
    <p:sldLayoutId id="2147483659" r:id="rId11"/>
    <p:sldLayoutId id="2147483660" r:id="rId12"/>
  </p:sldLayoutIdLst>
  <p:hf sldNum="0" hdr="0" ftr="0"/>
  <p:txStyles>
    <p:titleStyle>
      <a:lvl1pPr algn="l" defTabSz="457200" rtl="0" eaLnBrk="1" latinLnBrk="0" hangingPunct="1">
        <a:lnSpc>
          <a:spcPts val="4000"/>
        </a:lnSpc>
        <a:spcBef>
          <a:spcPct val="0"/>
        </a:spcBef>
        <a:buNone/>
        <a:defRPr sz="4000" b="1" i="0" kern="1200" cap="all">
          <a:solidFill>
            <a:schemeClr val="tx1"/>
          </a:solidFill>
          <a:latin typeface="Arial"/>
          <a:ea typeface="+mj-ea"/>
          <a:cs typeface="Arial"/>
        </a:defRPr>
      </a:lvl1pPr>
    </p:titleStyle>
    <p:bodyStyle>
      <a:lvl1pPr marL="0" indent="0" algn="l" defTabSz="457200" rtl="0" eaLnBrk="1" latinLnBrk="0" hangingPunct="1">
        <a:lnSpc>
          <a:spcPts val="1700"/>
        </a:lnSpc>
        <a:spcBef>
          <a:spcPts val="0"/>
        </a:spcBef>
        <a:spcAft>
          <a:spcPts val="300"/>
        </a:spcAft>
        <a:buFont typeface="Arial"/>
        <a:buNone/>
        <a:defRPr sz="1400" b="0" i="0" kern="1200" baseline="0">
          <a:solidFill>
            <a:schemeClr val="tx1"/>
          </a:solidFill>
          <a:latin typeface="Rockwell"/>
          <a:ea typeface="+mn-ea"/>
          <a:cs typeface="Rockwell"/>
        </a:defRPr>
      </a:lvl1pPr>
      <a:lvl2pPr marL="180000" indent="-180000" algn="l" defTabSz="457200" rtl="0" eaLnBrk="1" latinLnBrk="0" hangingPunct="1">
        <a:lnSpc>
          <a:spcPts val="1400"/>
        </a:lnSpc>
        <a:spcBef>
          <a:spcPts val="0"/>
        </a:spcBef>
        <a:spcAft>
          <a:spcPts val="300"/>
        </a:spcAft>
        <a:buFont typeface="Arial"/>
        <a:buChar char="•"/>
        <a:defRPr sz="1200" b="0" i="0" kern="1200">
          <a:solidFill>
            <a:schemeClr val="tx1"/>
          </a:solidFill>
          <a:latin typeface="Rockwell"/>
          <a:ea typeface="+mn-ea"/>
          <a:cs typeface="Rockwell"/>
        </a:defRPr>
      </a:lvl2pPr>
      <a:lvl3pPr marL="360000" indent="-180000" algn="l" defTabSz="457200" rtl="0" eaLnBrk="1" latinLnBrk="0" hangingPunct="1">
        <a:lnSpc>
          <a:spcPts val="1200"/>
        </a:lnSpc>
        <a:spcBef>
          <a:spcPts val="0"/>
        </a:spcBef>
        <a:spcAft>
          <a:spcPts val="200"/>
        </a:spcAft>
        <a:buFont typeface="Arial"/>
        <a:buChar char="•"/>
        <a:defRPr sz="1000" b="0" i="0" kern="1200" baseline="0">
          <a:solidFill>
            <a:schemeClr val="tx1"/>
          </a:solidFill>
          <a:latin typeface="Rockwell"/>
          <a:ea typeface="+mn-ea"/>
          <a:cs typeface="Rockwell"/>
        </a:defRPr>
      </a:lvl3pPr>
      <a:lvl4pPr marL="540000" indent="-180000" algn="l" defTabSz="457200" rtl="0" eaLnBrk="1" latinLnBrk="0" hangingPunct="1">
        <a:lnSpc>
          <a:spcPts val="1100"/>
        </a:lnSpc>
        <a:spcBef>
          <a:spcPts val="0"/>
        </a:spcBef>
        <a:spcAft>
          <a:spcPts val="200"/>
        </a:spcAft>
        <a:buFont typeface="Arial"/>
        <a:buChar char="•"/>
        <a:defRPr sz="900" b="0" i="0" kern="1200">
          <a:solidFill>
            <a:schemeClr val="tx1"/>
          </a:solidFill>
          <a:latin typeface="Rockwell"/>
          <a:ea typeface="+mn-ea"/>
          <a:cs typeface="Rockwell"/>
        </a:defRPr>
      </a:lvl4pPr>
      <a:lvl5pPr marL="720000" indent="-180000" algn="l" defTabSz="457200" rtl="0" eaLnBrk="1" latinLnBrk="0" hangingPunct="1">
        <a:lnSpc>
          <a:spcPts val="1000"/>
        </a:lnSpc>
        <a:spcBef>
          <a:spcPts val="0"/>
        </a:spcBef>
        <a:spcAft>
          <a:spcPts val="200"/>
        </a:spcAft>
        <a:buFont typeface="Arial"/>
        <a:buChar char="•"/>
        <a:defRPr sz="800" b="0" i="0" kern="1200">
          <a:solidFill>
            <a:schemeClr val="tx1"/>
          </a:solidFill>
          <a:latin typeface="Rockwell"/>
          <a:ea typeface="+mn-ea"/>
          <a:cs typeface="Rockwel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958" y="2252898"/>
            <a:ext cx="5594349" cy="1127842"/>
          </a:xfrm>
        </p:spPr>
        <p:txBody>
          <a:bodyPr/>
          <a:lstStyle/>
          <a:p>
            <a:br>
              <a:rPr lang="da-DK" sz="2800" dirty="0"/>
            </a:br>
            <a:br>
              <a:rPr lang="da-DK" sz="2800" dirty="0"/>
            </a:br>
            <a:br>
              <a:rPr lang="da-DK" sz="2800" dirty="0"/>
            </a:br>
            <a:r>
              <a:rPr lang="da-DK" sz="2800" dirty="0"/>
              <a:t>Specialpædagogisk område Randers kommune, oplæg drøftelse med Dansk Handicap organisation randers</a:t>
            </a:r>
          </a:p>
        </p:txBody>
      </p:sp>
      <p:sp>
        <p:nvSpPr>
          <p:cNvPr id="3" name="Pladsholder til tekst 2"/>
          <p:cNvSpPr>
            <a:spLocks noGrp="1"/>
          </p:cNvSpPr>
          <p:nvPr>
            <p:ph type="body" sz="quarter" idx="11"/>
          </p:nvPr>
        </p:nvSpPr>
        <p:spPr/>
        <p:txBody>
          <a:bodyPr/>
          <a:lstStyle/>
          <a:p>
            <a:endParaRPr lang="da-DK" dirty="0"/>
          </a:p>
        </p:txBody>
      </p:sp>
    </p:spTree>
    <p:extLst>
      <p:ext uri="{BB962C8B-B14F-4D97-AF65-F5344CB8AC3E}">
        <p14:creationId xmlns:p14="http://schemas.microsoft.com/office/powerpoint/2010/main" val="124480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Rammesætning</a:t>
            </a:r>
          </a:p>
        </p:txBody>
      </p:sp>
      <p:sp>
        <p:nvSpPr>
          <p:cNvPr id="3" name="Pladsholder til tekst 2"/>
          <p:cNvSpPr>
            <a:spLocks noGrp="1"/>
          </p:cNvSpPr>
          <p:nvPr>
            <p:ph type="body" sz="quarter" idx="11"/>
          </p:nvPr>
        </p:nvSpPr>
        <p:spPr/>
        <p:txBody>
          <a:bodyPr/>
          <a:lstStyle/>
          <a:p>
            <a:pPr marL="285750" indent="-285750">
              <a:buFont typeface="Arial" panose="020B0604020202020204" pitchFamily="34" charset="0"/>
              <a:buChar char="•"/>
            </a:pPr>
            <a:r>
              <a:rPr lang="da-DK" dirty="0"/>
              <a:t>Aftaler om indhold</a:t>
            </a:r>
          </a:p>
          <a:p>
            <a:pPr marL="285750" indent="-285750">
              <a:buFont typeface="Arial" panose="020B0604020202020204" pitchFamily="34" charset="0"/>
              <a:buChar char="•"/>
            </a:pPr>
            <a:r>
              <a:rPr lang="da-DK" dirty="0"/>
              <a:t>Jeg taler ud fra en faglig position</a:t>
            </a:r>
          </a:p>
          <a:p>
            <a:pPr marL="285750" indent="-285750">
              <a:buFont typeface="Arial" panose="020B0604020202020204" pitchFamily="34" charset="0"/>
              <a:buChar char="•"/>
            </a:pPr>
            <a:r>
              <a:rPr lang="da-DK" dirty="0"/>
              <a:t>Der kan være politiske tonede spørgsmål jeg ikke kan gå ind i</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Dagsordens</a:t>
            </a:r>
          </a:p>
          <a:p>
            <a:pPr marL="645750" lvl="2" indent="-285750">
              <a:buFont typeface="Arial" panose="020B0604020202020204" pitchFamily="34" charset="0"/>
              <a:buChar char="•"/>
            </a:pPr>
            <a:r>
              <a:rPr lang="da-DK" dirty="0"/>
              <a:t>Baggrund for det der ”fylder” nu i diskussionen på specialområdet – inklusionsfelt</a:t>
            </a:r>
          </a:p>
          <a:p>
            <a:pPr marL="645750" lvl="2" indent="-285750">
              <a:buFont typeface="Arial" panose="020B0604020202020204" pitchFamily="34" charset="0"/>
              <a:buChar char="•"/>
            </a:pPr>
            <a:r>
              <a:rPr lang="da-DK" dirty="0"/>
              <a:t>Kort gennemgang af de forslag der er nu og processen henimod dem</a:t>
            </a:r>
          </a:p>
          <a:p>
            <a:pPr marL="645750" lvl="2" indent="-285750">
              <a:buFont typeface="Arial" panose="020B0604020202020204" pitchFamily="34" charset="0"/>
              <a:buChar char="•"/>
            </a:pPr>
            <a:r>
              <a:rPr lang="da-DK" dirty="0"/>
              <a:t>Særlig fokus på spørgsmål vedr. fællesskabende didaktikker </a:t>
            </a:r>
          </a:p>
        </p:txBody>
      </p:sp>
    </p:spTree>
    <p:extLst>
      <p:ext uri="{BB962C8B-B14F-4D97-AF65-F5344CB8AC3E}">
        <p14:creationId xmlns:p14="http://schemas.microsoft.com/office/powerpoint/2010/main" val="3393502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tekst 2"/>
          <p:cNvSpPr>
            <a:spLocks noGrp="1"/>
          </p:cNvSpPr>
          <p:nvPr>
            <p:ph type="body" sz="quarter" idx="11"/>
          </p:nvPr>
        </p:nvSpPr>
        <p:spPr/>
        <p:txBody>
          <a:bodyPr/>
          <a:lstStyle/>
          <a:p>
            <a:pPr marL="285750" indent="-285750">
              <a:buFont typeface="Arial" panose="020B0604020202020204" pitchFamily="34" charset="0"/>
              <a:buChar char="•"/>
            </a:pPr>
            <a:r>
              <a:rPr lang="da-DK" dirty="0"/>
              <a:t>Forbundet økonomi ml. almen og special</a:t>
            </a:r>
          </a:p>
          <a:p>
            <a:pPr marL="285750" indent="-285750">
              <a:buFont typeface="Arial" panose="020B0604020202020204" pitchFamily="34" charset="0"/>
              <a:buChar char="•"/>
            </a:pPr>
            <a:r>
              <a:rPr lang="da-DK" dirty="0"/>
              <a:t>Forslag om differentierede takster</a:t>
            </a:r>
          </a:p>
          <a:p>
            <a:pPr marL="285750" indent="-285750">
              <a:buFont typeface="Arial" panose="020B0604020202020204" pitchFamily="34" charset="0"/>
              <a:buChar char="•"/>
            </a:pPr>
            <a:r>
              <a:rPr lang="da-DK" dirty="0"/>
              <a:t>Reduktion på ”ikke elevrelaterede ressourcetildeling”</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Politiker forslag om ”fuld inklusion” – reelt er der tale om udvikling af fællesskabende </a:t>
            </a:r>
            <a:r>
              <a:rPr lang="da-DK" dirty="0" err="1"/>
              <a:t>didaktitiker</a:t>
            </a:r>
            <a:r>
              <a:rPr lang="da-DK" dirty="0"/>
              <a:t> </a:t>
            </a:r>
          </a:p>
        </p:txBody>
      </p:sp>
    </p:spTree>
    <p:extLst>
      <p:ext uri="{BB962C8B-B14F-4D97-AF65-F5344CB8AC3E}">
        <p14:creationId xmlns:p14="http://schemas.microsoft.com/office/powerpoint/2010/main" val="452545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20092" y="224321"/>
            <a:ext cx="6836227" cy="1127842"/>
          </a:xfrm>
        </p:spPr>
        <p:txBody>
          <a:bodyPr/>
          <a:lstStyle/>
          <a:p>
            <a:r>
              <a:rPr lang="da-DK" dirty="0"/>
              <a:t>Fuld inklusion – hvad? </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374" y="1526507"/>
            <a:ext cx="5915691" cy="4128168"/>
          </a:xfrm>
          <a:prstGeom prst="rect">
            <a:avLst/>
          </a:prstGeom>
        </p:spPr>
      </p:pic>
      <p:sp>
        <p:nvSpPr>
          <p:cNvPr id="5" name="Tekstfelt 4"/>
          <p:cNvSpPr txBox="1"/>
          <p:nvPr/>
        </p:nvSpPr>
        <p:spPr>
          <a:xfrm>
            <a:off x="3983438" y="4972990"/>
            <a:ext cx="1851305" cy="430887"/>
          </a:xfrm>
          <a:prstGeom prst="rect">
            <a:avLst/>
          </a:prstGeom>
          <a:noFill/>
        </p:spPr>
        <p:txBody>
          <a:bodyPr wrap="square" rtlCol="0">
            <a:spAutoFit/>
          </a:bodyPr>
          <a:lstStyle/>
          <a:p>
            <a:r>
              <a:rPr lang="da-DK" sz="1100" b="1" dirty="0">
                <a:latin typeface="Rockwell" panose="02060603020205020403" pitchFamily="18" charset="0"/>
              </a:rPr>
              <a:t>Kilde:  Thomas Nordahl, april 2018</a:t>
            </a:r>
          </a:p>
        </p:txBody>
      </p:sp>
      <p:sp>
        <p:nvSpPr>
          <p:cNvPr id="6" name="Pladsholder til tekst 2"/>
          <p:cNvSpPr>
            <a:spLocks noGrp="1"/>
          </p:cNvSpPr>
          <p:nvPr>
            <p:ph type="body" sz="quarter" idx="11"/>
          </p:nvPr>
        </p:nvSpPr>
        <p:spPr>
          <a:xfrm>
            <a:off x="897687" y="2283010"/>
            <a:ext cx="3069454" cy="1740081"/>
          </a:xfrm>
        </p:spPr>
        <p:txBody>
          <a:bodyPr/>
          <a:lstStyle/>
          <a:p>
            <a:endParaRPr lang="da-DK" sz="1100" dirty="0"/>
          </a:p>
          <a:p>
            <a:r>
              <a:rPr lang="da-DK" b="1" dirty="0"/>
              <a:t>Organisering af læringsfællesskabet i fleksible rammer inden for almenmiljøet, så alle elever kan deltage, udvikle sig og trives   </a:t>
            </a:r>
          </a:p>
          <a:p>
            <a:endParaRPr lang="da-DK" b="1" dirty="0"/>
          </a:p>
          <a:p>
            <a:endParaRPr lang="da-DK" sz="1100" dirty="0"/>
          </a:p>
          <a:p>
            <a:pPr algn="ctr"/>
            <a:endParaRPr lang="da-DK" sz="2000" dirty="0"/>
          </a:p>
        </p:txBody>
      </p:sp>
    </p:spTree>
    <p:extLst>
      <p:ext uri="{BB962C8B-B14F-4D97-AF65-F5344CB8AC3E}">
        <p14:creationId xmlns:p14="http://schemas.microsoft.com/office/powerpoint/2010/main" val="1735624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8639" y="125708"/>
            <a:ext cx="6191204" cy="1127842"/>
          </a:xfrm>
        </p:spPr>
        <p:txBody>
          <a:bodyPr/>
          <a:lstStyle/>
          <a:p>
            <a:r>
              <a:rPr lang="da-DK" sz="2800" dirty="0"/>
              <a:t>Fuld inklusion - hvorfor?</a:t>
            </a:r>
          </a:p>
        </p:txBody>
      </p:sp>
      <p:sp>
        <p:nvSpPr>
          <p:cNvPr id="3" name="Pladsholder til tekst 2"/>
          <p:cNvSpPr>
            <a:spLocks noGrp="1"/>
          </p:cNvSpPr>
          <p:nvPr>
            <p:ph type="body" sz="quarter" idx="11"/>
          </p:nvPr>
        </p:nvSpPr>
        <p:spPr>
          <a:xfrm>
            <a:off x="879565" y="1435376"/>
            <a:ext cx="7498080" cy="3197226"/>
          </a:xfrm>
        </p:spPr>
        <p:txBody>
          <a:bodyPr/>
          <a:lstStyle/>
          <a:p>
            <a:r>
              <a:rPr lang="da-DK" dirty="0"/>
              <a:t>Vi tror på, der er brug for at tænke nyt i forhold til organiseringen af støtte og hjælp til børn og unge med udfordringer. Vi tror på en bevægelse fra…</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r>
              <a:rPr lang="da-DK" i="1" dirty="0"/>
              <a:t>Fordi</a:t>
            </a:r>
            <a:r>
              <a:rPr lang="da-DK" dirty="0"/>
              <a:t>: </a:t>
            </a:r>
          </a:p>
          <a:p>
            <a:endParaRPr lang="da-DK" dirty="0"/>
          </a:p>
          <a:p>
            <a:pPr marL="285750" indent="-285750">
              <a:buFont typeface="Arial" panose="020B0604020202020204" pitchFamily="34" charset="0"/>
              <a:buChar char="•"/>
            </a:pPr>
            <a:r>
              <a:rPr lang="da-DK" i="1" dirty="0"/>
              <a:t>Vi ønsker, at alle børn og unge er en værdsat del af skolens fællesskab, </a:t>
            </a:r>
            <a:br>
              <a:rPr lang="da-DK" i="1" dirty="0"/>
            </a:br>
            <a:r>
              <a:rPr lang="da-DK" i="1" dirty="0"/>
              <a:t>jf. Salamanca-erklæringen.</a:t>
            </a:r>
          </a:p>
          <a:p>
            <a:r>
              <a:rPr lang="da-DK" i="1" dirty="0"/>
              <a:t> </a:t>
            </a:r>
          </a:p>
          <a:p>
            <a:pPr marL="285750" indent="-285750">
              <a:buFont typeface="Arial" panose="020B0604020202020204" pitchFamily="34" charset="0"/>
              <a:buChar char="•"/>
            </a:pPr>
            <a:r>
              <a:rPr lang="da-DK" i="1" dirty="0"/>
              <a:t>Vellykkede inkluderende læringsmiljøer i skolen gavner alle børns læring og trivsel</a:t>
            </a:r>
          </a:p>
          <a:p>
            <a:pPr marL="285750" indent="-285750">
              <a:buFont typeface="Arial" panose="020B0604020202020204" pitchFamily="34" charset="0"/>
              <a:buChar char="•"/>
            </a:pPr>
            <a:endParaRPr lang="da-DK" i="1" dirty="0"/>
          </a:p>
          <a:p>
            <a:pPr marL="285750" indent="-285750">
              <a:buFont typeface="Arial" panose="020B0604020202020204" pitchFamily="34" charset="0"/>
              <a:buChar char="•"/>
            </a:pPr>
            <a:r>
              <a:rPr lang="da-DK" i="1" dirty="0"/>
              <a:t>Vellykkede inkluderende læringsmiljøer gør børn klar til at deltage i fællesskaber senere i livet. </a:t>
            </a:r>
          </a:p>
          <a:p>
            <a:endParaRPr lang="da-DK" dirty="0"/>
          </a:p>
          <a:p>
            <a:endParaRPr lang="da-DK" dirty="0"/>
          </a:p>
          <a:p>
            <a:endParaRPr lang="da-DK" dirty="0"/>
          </a:p>
        </p:txBody>
      </p:sp>
      <p:sp>
        <p:nvSpPr>
          <p:cNvPr id="7" name="Tekstfelt 6"/>
          <p:cNvSpPr txBox="1"/>
          <p:nvPr/>
        </p:nvSpPr>
        <p:spPr>
          <a:xfrm>
            <a:off x="1733006" y="3152503"/>
            <a:ext cx="2090057" cy="827314"/>
          </a:xfrm>
          <a:prstGeom prst="rect">
            <a:avLst/>
          </a:prstGeom>
          <a:noFill/>
        </p:spPr>
        <p:txBody>
          <a:bodyPr wrap="square" rtlCol="0">
            <a:spAutoFit/>
          </a:bodyPr>
          <a:lstStyle/>
          <a:p>
            <a:endParaRPr lang="da-DK" dirty="0"/>
          </a:p>
        </p:txBody>
      </p:sp>
      <p:sp>
        <p:nvSpPr>
          <p:cNvPr id="9" name="Ellipse 8"/>
          <p:cNvSpPr/>
          <p:nvPr/>
        </p:nvSpPr>
        <p:spPr>
          <a:xfrm>
            <a:off x="879565" y="2246273"/>
            <a:ext cx="2943498" cy="13655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r>
              <a:rPr lang="da-DK" sz="1200" dirty="0">
                <a:latin typeface="Rockwell" panose="02060603020205020403" pitchFamily="18" charset="0"/>
              </a:rPr>
              <a:t>”Rettighedsorientering” med fokus på den enkelte elevs individuelle rettighed og deraf fare for fokus på fejl hos eleven</a:t>
            </a:r>
          </a:p>
        </p:txBody>
      </p:sp>
      <p:sp>
        <p:nvSpPr>
          <p:cNvPr id="10" name="Ellipse 9"/>
          <p:cNvSpPr/>
          <p:nvPr/>
        </p:nvSpPr>
        <p:spPr>
          <a:xfrm>
            <a:off x="4833281" y="2212742"/>
            <a:ext cx="3370217" cy="14326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r>
              <a:rPr lang="da-DK" sz="1200" dirty="0">
                <a:latin typeface="Rockwell" panose="02060603020205020403" pitchFamily="18" charset="0"/>
              </a:rPr>
              <a:t>Orientering mod læringsfællesskabet med afsæt i en helhedsorienteret tilgang til den enkelte elev og fællesskabet  - indbyder i højere grad til et ressourcesyn  </a:t>
            </a:r>
          </a:p>
        </p:txBody>
      </p:sp>
      <p:sp>
        <p:nvSpPr>
          <p:cNvPr id="11" name="Højrepil 10"/>
          <p:cNvSpPr/>
          <p:nvPr/>
        </p:nvSpPr>
        <p:spPr>
          <a:xfrm>
            <a:off x="2211979" y="3943045"/>
            <a:ext cx="4615541" cy="39188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61296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0824" y="361873"/>
            <a:ext cx="6975565" cy="1127842"/>
          </a:xfrm>
        </p:spPr>
        <p:txBody>
          <a:bodyPr/>
          <a:lstStyle/>
          <a:p>
            <a:pPr algn="ctr"/>
            <a:r>
              <a:rPr lang="da-DK" sz="2800" dirty="0"/>
              <a:t>Fuld inklusion – Hvordan? </a:t>
            </a:r>
          </a:p>
        </p:txBody>
      </p:sp>
      <p:sp>
        <p:nvSpPr>
          <p:cNvPr id="3" name="Pladsholder til tekst 2"/>
          <p:cNvSpPr>
            <a:spLocks noGrp="1"/>
          </p:cNvSpPr>
          <p:nvPr>
            <p:ph type="body" sz="quarter" idx="11"/>
          </p:nvPr>
        </p:nvSpPr>
        <p:spPr>
          <a:xfrm>
            <a:off x="1254035" y="1830432"/>
            <a:ext cx="7175862" cy="3197226"/>
          </a:xfrm>
        </p:spPr>
        <p:txBody>
          <a:bodyPr/>
          <a:lstStyle/>
          <a:p>
            <a:endParaRPr lang="da-DK" dirty="0"/>
          </a:p>
          <a:p>
            <a:r>
              <a:rPr lang="da-DK" dirty="0"/>
              <a:t>Et udviklingsarbejde over flere år. </a:t>
            </a:r>
          </a:p>
          <a:p>
            <a:endParaRPr lang="da-DK" dirty="0"/>
          </a:p>
          <a:p>
            <a:r>
              <a:rPr lang="da-DK" dirty="0"/>
              <a:t>Skoleudviklingsinitiativ, der skal beskrives og formes i tæt dialog med repræsentanter fra skolerne, bestyrelser og ikke mindst forældre og elever i tråd med en fælles vision for folkeskolerne i Randers Kommune.    </a:t>
            </a:r>
          </a:p>
          <a:p>
            <a:endParaRPr lang="da-DK" dirty="0"/>
          </a:p>
          <a:p>
            <a:r>
              <a:rPr lang="da-DK" dirty="0"/>
              <a:t>Udformningen af de lokale skoleudviklingsinitiativer skal sikre, at fagligheden og pædagogikken er udviklende og er inden for rammerne af lovgivningen, samt at effekterne af initiativerne evalueres. Det er helt centralt, at alle elevers behov imødekommes – uanset baggrund og forudsætninger.</a:t>
            </a:r>
          </a:p>
          <a:p>
            <a:endParaRPr lang="da-DK" dirty="0"/>
          </a:p>
          <a:p>
            <a:r>
              <a:rPr lang="da-DK" dirty="0"/>
              <a:t>Inklusionseftersynes anbefalinger om styrkelse af de inkluderende læringsmiljøer skal forfølges.</a:t>
            </a:r>
          </a:p>
          <a:p>
            <a:pPr marL="285750" indent="-285750">
              <a:buFont typeface="Arial" panose="020B0604020202020204" pitchFamily="34" charset="0"/>
              <a:buChar char="•"/>
            </a:pPr>
            <a:endParaRPr lang="da-DK" dirty="0"/>
          </a:p>
          <a:p>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endParaRPr lang="da-DK" dirty="0"/>
          </a:p>
          <a:p>
            <a:endParaRPr lang="da-DK" dirty="0"/>
          </a:p>
        </p:txBody>
      </p:sp>
    </p:spTree>
    <p:extLst>
      <p:ext uri="{BB962C8B-B14F-4D97-AF65-F5344CB8AC3E}">
        <p14:creationId xmlns:p14="http://schemas.microsoft.com/office/powerpoint/2010/main" val="3347054280"/>
      </p:ext>
    </p:extLst>
  </p:cSld>
  <p:clrMapOvr>
    <a:masterClrMapping/>
  </p:clrMapOvr>
</p:sld>
</file>

<file path=ppt/theme/theme1.xml><?xml version="1.0" encoding="utf-8"?>
<a:theme xmlns:a="http://schemas.openxmlformats.org/drawingml/2006/main" name="Kontortema">
  <a:themeElements>
    <a:clrScheme name="Brugerdefineret 10">
      <a:dk1>
        <a:sysClr val="windowText" lastClr="000000"/>
      </a:dk1>
      <a:lt1>
        <a:sysClr val="window" lastClr="FFFFFF"/>
      </a:lt1>
      <a:dk2>
        <a:srgbClr val="000000"/>
      </a:dk2>
      <a:lt2>
        <a:srgbClr val="FFFFFF"/>
      </a:lt2>
      <a:accent1>
        <a:srgbClr val="71C5E8"/>
      </a:accent1>
      <a:accent2>
        <a:srgbClr val="F8485E"/>
      </a:accent2>
      <a:accent3>
        <a:srgbClr val="FAFF00"/>
      </a:accent3>
      <a:accent4>
        <a:srgbClr val="1B365D"/>
      </a:accent4>
      <a:accent5>
        <a:srgbClr val="49C5B1"/>
      </a:accent5>
      <a:accent6>
        <a:srgbClr val="1E22AA"/>
      </a:accent6>
      <a:hlink>
        <a:srgbClr val="F8485E"/>
      </a:hlink>
      <a:folHlink>
        <a:srgbClr val="F848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Skærmshow (4:3)</PresentationFormat>
  <Paragraphs>60</Paragraphs>
  <Slides>6</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Calibri</vt:lpstr>
      <vt:lpstr>Rockwell</vt:lpstr>
      <vt:lpstr>Kontortema</vt:lpstr>
      <vt:lpstr>   Specialpædagogisk område Randers kommune, oplæg drøftelse med Dansk Handicap organisation randers</vt:lpstr>
      <vt:lpstr>Rammesætning</vt:lpstr>
      <vt:lpstr>PowerPoint-præsentation</vt:lpstr>
      <vt:lpstr>Fuld inklusion – hvad? </vt:lpstr>
      <vt:lpstr>Fuld inklusion - hvorfor?</vt:lpstr>
      <vt:lpstr>Fuld inklusion – Hvordan?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2018-01-10T09:58:27Z</dcterms:created>
  <dcterms:modified xsi:type="dcterms:W3CDTF">2018-09-05T03:51:42Z</dcterms:modified>
</cp:coreProperties>
</file>