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6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4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3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24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84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4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93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11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15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77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B774-480C-41D7-8016-53253A15258D}" type="datetimeFigureOut">
              <a:rPr lang="da-DK" smtClean="0"/>
              <a:t>15-09-2018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E3FF-AEB5-454B-8727-9BDA994A94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0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Parkering for HC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Registrering og lidt om regler</a:t>
            </a:r>
          </a:p>
        </p:txBody>
      </p:sp>
    </p:spTree>
    <p:extLst>
      <p:ext uri="{BB962C8B-B14F-4D97-AF65-F5344CB8AC3E}">
        <p14:creationId xmlns:p14="http://schemas.microsoft.com/office/powerpoint/2010/main" val="17606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Parkering – Bygningsreglementet</a:t>
            </a:r>
            <a:br>
              <a:rPr lang="da-DK" dirty="0"/>
            </a:br>
            <a:r>
              <a:rPr lang="da-DK" sz="2000" dirty="0"/>
              <a:t>http://bygningsreglementet.dk/</a:t>
            </a:r>
            <a:br>
              <a:rPr lang="da-DK" dirty="0"/>
            </a:br>
            <a:endParaRPr lang="da-DK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477800"/>
            <a:ext cx="10994228" cy="3046988"/>
          </a:xfrm>
          <a:prstGeom prst="rect">
            <a:avLst/>
          </a:prstGeom>
          <a:solidFill>
            <a:srgbClr val="F3F1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pectral"/>
                <a:cs typeface="Arial" panose="020B0604020202020204" pitchFamily="34" charset="0"/>
              </a:rPr>
              <a:t>§ 399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skal på ejendommens område udlægges tilstrækkeligt areal til parkering af biler, motorcykler, knallerter og cykler mv. i forhold til anvendelsen af bygningen.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Stk. 2. 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Parkeringsarealerne skal kunne benyttes af bebyggelsens beboere, de beskæftigede i bebyggelsen, besøgende, kunder og leverandører mv.</a:t>
            </a:r>
            <a:endParaRPr kumimoji="0" lang="da-DK" altLang="da-DK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pectral"/>
                <a:cs typeface="Arial" panose="020B0604020202020204" pitchFamily="34" charset="0"/>
              </a:rPr>
              <a:t>§ 400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er kommunalbestyrelsen, der i byggetilladelsen fastsætter, hvor stor en del af grundens areal, der skal udlægges eller anlægges til parkeringsareal,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samt tidspunktet for hvornår dette skal ske.</a:t>
            </a:r>
            <a:endParaRPr kumimoji="0" lang="da-DK" altLang="da-DK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pectral"/>
                <a:cs typeface="Arial" panose="020B0604020202020204" pitchFamily="34" charset="0"/>
              </a:rPr>
              <a:t>§ 401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 udformningen af parkeringspladser skal et passende antal parkeringspladser udformes, så de kan anvendes af handicapegnede køretøjer.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Stk. 2. 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Kravet anses som opfyldt, når parkeringspladserne er designet og udført, så: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Brugsarealet er 3,5 m x 5,0 m, og placeret så nær indgangen som muligt.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Belægningen er fast og jævn.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Niveauspring i adgangsarealet fra parkeringsarealet til andet areal højst er 2,5 cm.</a:t>
            </a:r>
            <a:endParaRPr kumimoji="0" lang="da-DK" altLang="da-DK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pectral"/>
                <a:cs typeface="Arial" panose="020B0604020202020204" pitchFamily="34" charset="0"/>
              </a:rPr>
              <a:t>§ 402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Fritliggende enfamiliehuse og sommerhuse er ikke omfattet af § 401.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1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Parkering udenfor matriklen – Vejregler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77" t="10942" r="32620" b="3444"/>
          <a:stretch/>
        </p:blipFill>
        <p:spPr>
          <a:xfrm>
            <a:off x="8093947" y="1974501"/>
            <a:ext cx="2768321" cy="394397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 rot="10800000" flipH="1" flipV="1">
            <a:off x="1391697" y="2893536"/>
            <a:ext cx="6008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Vejregler er vejledende – det er kommunens vejregelråd som træffer bestemmelser og evt. lokalplaner</a:t>
            </a:r>
          </a:p>
        </p:txBody>
      </p:sp>
    </p:spTree>
    <p:extLst>
      <p:ext uri="{BB962C8B-B14F-4D97-AF65-F5344CB8AC3E}">
        <p14:creationId xmlns:p14="http://schemas.microsoft.com/office/powerpoint/2010/main" val="307783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Parkering privatretlig eller offentlig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9664" r="33392" b="22276"/>
          <a:stretch/>
        </p:blipFill>
        <p:spPr>
          <a:xfrm rot="5400000">
            <a:off x="616012" y="2649701"/>
            <a:ext cx="4435244" cy="301450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9341" r="38310" b="32894"/>
          <a:stretch/>
        </p:blipFill>
        <p:spPr>
          <a:xfrm>
            <a:off x="4647362" y="1939331"/>
            <a:ext cx="5310553" cy="46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4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Parkering privatretlig eller offentlig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22367" r="18901" b="16075"/>
          <a:stretch/>
        </p:blipFill>
        <p:spPr>
          <a:xfrm rot="5400000">
            <a:off x="5874771" y="2969391"/>
            <a:ext cx="5458260" cy="2436726"/>
          </a:xfrm>
        </p:spPr>
      </p:pic>
      <p:sp>
        <p:nvSpPr>
          <p:cNvPr id="6" name="Tekstfelt 5"/>
          <p:cNvSpPr txBox="1"/>
          <p:nvPr/>
        </p:nvSpPr>
        <p:spPr>
          <a:xfrm>
            <a:off x="1085222" y="2527160"/>
            <a:ext cx="5662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Gratis parkering for HC – står på skilt eller WWW</a:t>
            </a:r>
          </a:p>
        </p:txBody>
      </p:sp>
    </p:spTree>
    <p:extLst>
      <p:ext uri="{BB962C8B-B14F-4D97-AF65-F5344CB8AC3E}">
        <p14:creationId xmlns:p14="http://schemas.microsoft.com/office/powerpoint/2010/main" val="213365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 Pladser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1" y="1318384"/>
            <a:ext cx="9787095" cy="5505241"/>
          </a:xfrm>
        </p:spPr>
      </p:pic>
    </p:spTree>
    <p:extLst>
      <p:ext uri="{BB962C8B-B14F-4D97-AF65-F5344CB8AC3E}">
        <p14:creationId xmlns:p14="http://schemas.microsoft.com/office/powerpoint/2010/main" val="340903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 Pladser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2" y="1250558"/>
            <a:ext cx="9937820" cy="5590023"/>
          </a:xfrm>
        </p:spPr>
      </p:pic>
    </p:spTree>
    <p:extLst>
      <p:ext uri="{BB962C8B-B14F-4D97-AF65-F5344CB8AC3E}">
        <p14:creationId xmlns:p14="http://schemas.microsoft.com/office/powerpoint/2010/main" val="111721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 Pladser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89" y="1552950"/>
            <a:ext cx="9329895" cy="5248066"/>
          </a:xfrm>
        </p:spPr>
      </p:pic>
    </p:spTree>
    <p:extLst>
      <p:ext uri="{BB962C8B-B14F-4D97-AF65-F5344CB8AC3E}">
        <p14:creationId xmlns:p14="http://schemas.microsoft.com/office/powerpoint/2010/main" val="323457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Registrerings skema</a:t>
            </a:r>
          </a:p>
        </p:txBody>
      </p:sp>
      <p:pic>
        <p:nvPicPr>
          <p:cNvPr id="4" name="Pladsholder til indhold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02" t="10117" r="33266" b="3401"/>
          <a:stretch/>
        </p:blipFill>
        <p:spPr>
          <a:xfrm>
            <a:off x="3045322" y="1465407"/>
            <a:ext cx="369825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90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Spectral</vt:lpstr>
      <vt:lpstr>Office-tema</vt:lpstr>
      <vt:lpstr>Parkering for HC</vt:lpstr>
      <vt:lpstr>Parkering – Bygningsreglementet http://bygningsreglementet.dk/ </vt:lpstr>
      <vt:lpstr>Parkering udenfor matriklen – Vejregler</vt:lpstr>
      <vt:lpstr>Parkering privatretlig eller offentlig</vt:lpstr>
      <vt:lpstr>Parkering privatretlig eller offentlig</vt:lpstr>
      <vt:lpstr>P Pladser</vt:lpstr>
      <vt:lpstr>P Pladser</vt:lpstr>
      <vt:lpstr>P Pladser</vt:lpstr>
      <vt:lpstr>Registrerings skema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Parkering for HC</dc:title>
  <dc:creator>Lars S. Pedersen</dc:creator>
  <cp:lastModifiedBy>Asger Laustsen</cp:lastModifiedBy>
  <cp:revision>9</cp:revision>
  <dcterms:created xsi:type="dcterms:W3CDTF">2018-09-03T08:58:51Z</dcterms:created>
  <dcterms:modified xsi:type="dcterms:W3CDTF">2018-09-15T15:19:01Z</dcterms:modified>
</cp:coreProperties>
</file>