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678F5-3CEA-4D77-A368-A63BC1E99B05}" type="datetimeFigureOut">
              <a:rPr lang="da-DK" smtClean="0"/>
              <a:t>31-03-2019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51BAC-C028-4197-BDBB-3CDE6F21BC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2674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E2BC-9973-462C-A7E1-9C4A680FB2C4}" type="datetimeFigureOut">
              <a:rPr lang="da-DK" smtClean="0"/>
              <a:t>31-03-2019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DC36-123F-4F4B-8EA9-4280B0DA07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993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E2BC-9973-462C-A7E1-9C4A680FB2C4}" type="datetimeFigureOut">
              <a:rPr lang="da-DK" smtClean="0"/>
              <a:t>31-03-2019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DC36-123F-4F4B-8EA9-4280B0DA07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732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E2BC-9973-462C-A7E1-9C4A680FB2C4}" type="datetimeFigureOut">
              <a:rPr lang="da-DK" smtClean="0"/>
              <a:t>31-03-2019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DC36-123F-4F4B-8EA9-4280B0DA07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02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E2BC-9973-462C-A7E1-9C4A680FB2C4}" type="datetimeFigureOut">
              <a:rPr lang="da-DK" smtClean="0"/>
              <a:t>31-03-2019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DC36-123F-4F4B-8EA9-4280B0DA07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17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E2BC-9973-462C-A7E1-9C4A680FB2C4}" type="datetimeFigureOut">
              <a:rPr lang="da-DK" smtClean="0"/>
              <a:t>31-03-2019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DC36-123F-4F4B-8EA9-4280B0DA07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241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E2BC-9973-462C-A7E1-9C4A680FB2C4}" type="datetimeFigureOut">
              <a:rPr lang="da-DK" smtClean="0"/>
              <a:t>31-03-2019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DC36-123F-4F4B-8EA9-4280B0DA07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770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E2BC-9973-462C-A7E1-9C4A680FB2C4}" type="datetimeFigureOut">
              <a:rPr lang="da-DK" smtClean="0"/>
              <a:t>31-03-2019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DC36-123F-4F4B-8EA9-4280B0DA07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83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E2BC-9973-462C-A7E1-9C4A680FB2C4}" type="datetimeFigureOut">
              <a:rPr lang="da-DK" smtClean="0"/>
              <a:t>31-03-2019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DC36-123F-4F4B-8EA9-4280B0DA07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711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E2BC-9973-462C-A7E1-9C4A680FB2C4}" type="datetimeFigureOut">
              <a:rPr lang="da-DK" smtClean="0"/>
              <a:t>31-03-2019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DC36-123F-4F4B-8EA9-4280B0DA07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217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E2BC-9973-462C-A7E1-9C4A680FB2C4}" type="datetimeFigureOut">
              <a:rPr lang="da-DK" smtClean="0"/>
              <a:t>31-03-2019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DC36-123F-4F4B-8EA9-4280B0DA07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832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E2BC-9973-462C-A7E1-9C4A680FB2C4}" type="datetimeFigureOut">
              <a:rPr lang="da-DK" smtClean="0"/>
              <a:t>31-03-2019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DC36-123F-4F4B-8EA9-4280B0DA07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24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3E2BC-9973-462C-A7E1-9C4A680FB2C4}" type="datetimeFigureOut">
              <a:rPr lang="da-DK" smtClean="0"/>
              <a:t>31-03-2019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0DC36-123F-4F4B-8EA9-4280B0DA07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81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96778"/>
            <a:ext cx="9144000" cy="1055521"/>
          </a:xfrm>
        </p:spPr>
        <p:txBody>
          <a:bodyPr/>
          <a:lstStyle/>
          <a:p>
            <a:r>
              <a:rPr lang="da-DK" dirty="0"/>
              <a:t>Til drøftelse: 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1548063"/>
            <a:ext cx="9144000" cy="370973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Info om eventmåned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Foredrag til Eventmåned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Fritidsdag til Eventmåned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Gamerrum, søgning af fonde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Fremgangsmåde ved booking af lokale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Hvad går jeg og arbejder med</a:t>
            </a:r>
          </a:p>
        </p:txBody>
      </p:sp>
    </p:spTree>
    <p:extLst>
      <p:ext uri="{BB962C8B-B14F-4D97-AF65-F5344CB8AC3E}">
        <p14:creationId xmlns:p14="http://schemas.microsoft.com/office/powerpoint/2010/main" val="26135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Info om Eventmåned 	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Forlængelse af indvielsen			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/>
              <a:t>Se plakat </a:t>
            </a:r>
          </a:p>
          <a:p>
            <a:r>
              <a:rPr lang="da-DK" dirty="0"/>
              <a:t>Ideer modtages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/>
              <a:t>Vil DH stå for foredrag?	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 dirty="0"/>
              <a:t>Finde foredragsholdere </a:t>
            </a:r>
          </a:p>
          <a:p>
            <a:r>
              <a:rPr lang="da-DK" dirty="0"/>
              <a:t>Booke lokale </a:t>
            </a:r>
          </a:p>
          <a:p>
            <a:r>
              <a:rPr lang="da-DK" dirty="0"/>
              <a:t>Lave invitation</a:t>
            </a:r>
          </a:p>
          <a:p>
            <a:r>
              <a:rPr lang="da-DK" dirty="0"/>
              <a:t>Stille stole frem, kaffe</a:t>
            </a:r>
          </a:p>
          <a:p>
            <a:r>
              <a:rPr lang="da-DK" dirty="0"/>
              <a:t>Oprydning og aflåsning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098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Fritidsdag 21.5 fra 13.30-17: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Foreninger viser frem, (alle målgrupper) </a:t>
            </a:r>
          </a:p>
          <a:p>
            <a:r>
              <a:rPr lang="da-DK" dirty="0"/>
              <a:t>Meld gerne ideer ind? 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744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Gamerum</a:t>
            </a:r>
            <a:r>
              <a:rPr lang="da-DK" dirty="0"/>
              <a:t> 	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Vi mangler computere/midler til indkøb </a:t>
            </a:r>
          </a:p>
          <a:p>
            <a:r>
              <a:rPr lang="da-DK" dirty="0"/>
              <a:t>Hvem vil indgå i processen med at søge midler</a:t>
            </a:r>
          </a:p>
        </p:txBody>
      </p:sp>
    </p:spTree>
    <p:extLst>
      <p:ext uri="{BB962C8B-B14F-4D97-AF65-F5344CB8AC3E}">
        <p14:creationId xmlns:p14="http://schemas.microsoft.com/office/powerpoint/2010/main" val="2244115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Fremgangsmåde ved booking af lokaler	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Møde med Gitte (eller mig) </a:t>
            </a:r>
          </a:p>
          <a:p>
            <a:pPr lvl="1"/>
            <a:r>
              <a:rPr lang="da-DK" dirty="0"/>
              <a:t>En snak om formålet med at låne lokaler. </a:t>
            </a:r>
          </a:p>
          <a:p>
            <a:pPr lvl="1"/>
            <a:r>
              <a:rPr lang="da-DK" dirty="0"/>
              <a:t>Hvordan bidrager man til husets formål. </a:t>
            </a:r>
          </a:p>
          <a:p>
            <a:pPr lvl="1"/>
            <a:r>
              <a:rPr lang="da-DK" dirty="0"/>
              <a:t>Udleverings af nøgle og intromateriale. </a:t>
            </a:r>
          </a:p>
        </p:txBody>
      </p:sp>
    </p:spTree>
    <p:extLst>
      <p:ext uri="{BB962C8B-B14F-4D97-AF65-F5344CB8AC3E}">
        <p14:creationId xmlns:p14="http://schemas.microsoft.com/office/powerpoint/2010/main" val="1868235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jeg arbejder med: 	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Ad hoc akt. Banko, bio, fisketure, spilleaftener, struktureret fitness mm. </a:t>
            </a:r>
          </a:p>
          <a:p>
            <a:r>
              <a:rPr lang="da-DK" dirty="0"/>
              <a:t>Oplevelsesvenner </a:t>
            </a:r>
          </a:p>
          <a:p>
            <a:r>
              <a:rPr lang="da-DK" dirty="0"/>
              <a:t>Cykling uden alder på Bostedet Høvejen, Bostedet </a:t>
            </a:r>
            <a:r>
              <a:rPr lang="da-DK" dirty="0" err="1"/>
              <a:t>Kastaniebo</a:t>
            </a:r>
            <a:r>
              <a:rPr lang="da-DK" dirty="0"/>
              <a:t>, Boligerne Lene Bredahls gade.  </a:t>
            </a:r>
          </a:p>
          <a:p>
            <a:r>
              <a:rPr lang="da-DK" dirty="0"/>
              <a:t>Børneområdet, håndbold, hoppeland og </a:t>
            </a:r>
            <a:r>
              <a:rPr lang="da-DK" dirty="0" err="1"/>
              <a:t>esport</a:t>
            </a:r>
            <a:r>
              <a:rPr lang="da-DK" dirty="0"/>
              <a:t>. </a:t>
            </a:r>
          </a:p>
          <a:p>
            <a:r>
              <a:rPr lang="da-DK" dirty="0"/>
              <a:t>Randers kommune som ”bevæg dig for livet” </a:t>
            </a:r>
          </a:p>
          <a:p>
            <a:r>
              <a:rPr lang="da-DK" dirty="0"/>
              <a:t>Randers Naturcenter, små forløb.</a:t>
            </a:r>
          </a:p>
          <a:p>
            <a:endParaRPr lang="da-DK" dirty="0"/>
          </a:p>
          <a:p>
            <a:r>
              <a:rPr lang="da-DK" dirty="0"/>
              <a:t>Vil I hjælpe med at søge frivillige? 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37005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195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Til drøftelse: </vt:lpstr>
      <vt:lpstr>Info om Eventmåned  </vt:lpstr>
      <vt:lpstr>Fritidsdag 21.5 fra 13.30-17: </vt:lpstr>
      <vt:lpstr>Gamerum  </vt:lpstr>
      <vt:lpstr>Fremgangsmåde ved booking af lokaler </vt:lpstr>
      <vt:lpstr>Hvad jeg arbejder med:  </vt:lpstr>
    </vt:vector>
  </TitlesOfParts>
  <Company>Randers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 drøftelse:</dc:title>
  <dc:creator>Mette Birkmose Christensen</dc:creator>
  <cp:lastModifiedBy>Asger Laustsen</cp:lastModifiedBy>
  <cp:revision>10</cp:revision>
  <cp:lastPrinted>2019-03-13T13:05:36Z</cp:lastPrinted>
  <dcterms:created xsi:type="dcterms:W3CDTF">2019-03-13T12:17:05Z</dcterms:created>
  <dcterms:modified xsi:type="dcterms:W3CDTF">2019-03-31T09:55:19Z</dcterms:modified>
</cp:coreProperties>
</file>